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81" r:id="rId5"/>
    <p:sldId id="290" r:id="rId6"/>
    <p:sldId id="283" r:id="rId7"/>
    <p:sldId id="291" r:id="rId8"/>
    <p:sldId id="292" r:id="rId9"/>
    <p:sldId id="285" r:id="rId10"/>
    <p:sldId id="286" r:id="rId11"/>
    <p:sldId id="293" r:id="rId12"/>
    <p:sldId id="29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19.5.2014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Jednotky času</a:t>
            </a:r>
            <a:endParaRPr lang="cs-CZ" sz="5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C:\Documents and Settings\skola\Local Settings\Temporary Internet Files\Content.IE5\AANC2GDW\MC90043151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1944216" cy="1944216"/>
          </a:xfrm>
          <a:prstGeom prst="rect">
            <a:avLst/>
          </a:prstGeom>
          <a:noFill/>
        </p:spPr>
      </p:pic>
      <p:pic>
        <p:nvPicPr>
          <p:cNvPr id="1027" name="Picture 3" descr="C:\Documents and Settings\skola\Local Settings\Temporary Internet Files\Content.IE5\AANC2GDW\MC9003518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645024"/>
            <a:ext cx="2088232" cy="18002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635896" y="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6. ročník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6000" b="1" dirty="0" smtClean="0"/>
              <a:t>30 min =       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6000" b="1" dirty="0" smtClean="0"/>
              <a:t>6 min 12 s =      </a:t>
            </a:r>
            <a:r>
              <a:rPr lang="cs-CZ" sz="6000" b="1" dirty="0" err="1" smtClean="0"/>
              <a:t>s</a:t>
            </a:r>
            <a:endParaRPr lang="cs-CZ" sz="6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6000" b="1" dirty="0" smtClean="0"/>
              <a:t>3 h 6 min =     </a:t>
            </a:r>
            <a:r>
              <a:rPr lang="cs-CZ" sz="6000" b="1" dirty="0" err="1" smtClean="0"/>
              <a:t>min</a:t>
            </a:r>
            <a:r>
              <a:rPr lang="cs-CZ" sz="6000" b="1" dirty="0" smtClean="0"/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6000" b="1" dirty="0" smtClean="0"/>
              <a:t>147 min =      h    min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6000" b="1" dirty="0" smtClean="0"/>
              <a:t>4 260 s =      h      min</a:t>
            </a:r>
          </a:p>
          <a:p>
            <a:pPr algn="ctr">
              <a:lnSpc>
                <a:spcPct val="90000"/>
              </a:lnSpc>
              <a:buNone/>
            </a:pPr>
            <a:endParaRPr lang="cs-CZ" sz="6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cs-CZ" sz="6000" b="1" dirty="0" smtClean="0"/>
          </a:p>
          <a:p>
            <a:pPr>
              <a:buFont typeface="Wingdings" pitchFamily="2" charset="2"/>
              <a:buNone/>
            </a:pPr>
            <a:endParaRPr lang="cs-CZ" sz="5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(převeď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cs-CZ" sz="6000" b="1" dirty="0" smtClean="0"/>
          </a:p>
          <a:p>
            <a:pPr>
              <a:buFont typeface="Wingdings" pitchFamily="2" charset="2"/>
              <a:buNone/>
            </a:pPr>
            <a:endParaRPr lang="cs-CZ" sz="5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92D050"/>
                </a:solidFill>
              </a:rPr>
              <a:t/>
            </a:r>
            <a:br>
              <a:rPr lang="cs-CZ" sz="3200" b="1" dirty="0" smtClean="0">
                <a:solidFill>
                  <a:srgbClr val="92D050"/>
                </a:solidFill>
              </a:rPr>
            </a:br>
            <a:r>
              <a:rPr lang="cs-CZ" sz="3200" b="1" dirty="0" smtClean="0">
                <a:solidFill>
                  <a:srgbClr val="92D050"/>
                </a:solidFill>
              </a:rPr>
              <a:t>Vlak SC PENDOLINO vyjel z Prahy v 11h 26min a přijel do Ostravy ve 14h  35min. Jakou dobu strávil cestující ve vlaku? </a:t>
            </a:r>
            <a:br>
              <a:rPr lang="cs-CZ" sz="3200" b="1" dirty="0" smtClean="0">
                <a:solidFill>
                  <a:srgbClr val="92D050"/>
                </a:solidFill>
              </a:rPr>
            </a:br>
            <a:endParaRPr lang="cs-CZ" sz="3200" i="1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4" descr="C:\Documents and Settings\skola\Local Settings\Temporary Internet Files\Content.IE5\ANMA67HG\MP9004386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4320480" cy="3153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Macháček M.,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http://commons.wikimedia.org/</a:t>
            </a:r>
            <a:endParaRPr lang="cs-CZ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ODPOVĚZTE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dlouho trvá jeden den?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 jak dlouho Měsíc oběhne kolem naší Země?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dlouho trvá hokejový zápas?</a:t>
            </a:r>
            <a:endParaRPr lang="cs-CZ" sz="3600" b="1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dlouho se vaří vajíčko natvrdo?</a:t>
            </a:r>
            <a:endParaRPr lang="cs-CZ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JEDNOTKY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Jaké jste při odpovědích vyslovili jednotky?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cs-CZ" sz="4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lidé dříve určovali čas, když neměli hodiny?</a:t>
            </a:r>
            <a:r>
              <a:rPr lang="cs-CZ" sz="6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6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16832"/>
            <a:ext cx="7992888" cy="4752528"/>
          </a:xfrm>
        </p:spPr>
        <p:txBody>
          <a:bodyPr>
            <a:normAutofit fontScale="25000" lnSpcReduction="20000"/>
          </a:bodyPr>
          <a:lstStyle/>
          <a:p>
            <a:r>
              <a:rPr lang="cs-CZ" sz="1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podle střídání dne a noci</a:t>
            </a:r>
          </a:p>
          <a:p>
            <a:pPr>
              <a:buNone/>
            </a:pPr>
            <a:endParaRPr lang="cs-CZ" sz="111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1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podle polohy slunce na obloze</a:t>
            </a:r>
          </a:p>
          <a:p>
            <a:endParaRPr lang="cs-CZ" sz="111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1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podle kostelního zvonění</a:t>
            </a:r>
            <a:endParaRPr lang="cs-CZ" sz="4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11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1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pozorováním fází měsíce</a:t>
            </a: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111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111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vyráběli si primitivní hodiny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JEDNOTKY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jednotky času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den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hodina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minuta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sekunda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byly stanoveny pozorováním zdánlivého pohybu Slunce</a:t>
            </a:r>
          </a:p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dnes je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sekunda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stanovena pomocí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dějů v atomech</a:t>
            </a:r>
          </a:p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jedna sekunda trvá asi jako vyslovení slova „jednadvacet“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cs-CZ" sz="4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Čas je fyzikální veličina.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Značí se </a:t>
            </a:r>
            <a:r>
              <a:rPr lang="cs-CZ" sz="36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Základní jednotkou je 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 s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(sekunda).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       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Další jednotky času: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minuta … 1 min= 60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hodina … 1 h = 3 600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den … 1 d = 86 400 s  </a:t>
            </a: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       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ODPOVĚZTE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Kolik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hodin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má jeden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den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Kolik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minut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má jedna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hodina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se zapisuje čas?</a:t>
            </a:r>
            <a:endParaRPr lang="cs-CZ" sz="3600" b="1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co časový údaj v autobusech?</a:t>
            </a:r>
            <a:endParaRPr lang="cs-CZ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03648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Čas zapisujeme různými způsoby: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12h 35min</a:t>
            </a: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12:35</a:t>
            </a: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12.35</a:t>
            </a: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12 </a:t>
            </a:r>
            <a:r>
              <a:rPr lang="cs-CZ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35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			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262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Jednotky času</vt:lpstr>
      <vt:lpstr>ODPOVĚZTE</vt:lpstr>
      <vt:lpstr>JEDNOTKY</vt:lpstr>
      <vt:lpstr> Jak lidé dříve určovali čas, když neměli hodiny? </vt:lpstr>
      <vt:lpstr>JEDNOTKY</vt:lpstr>
      <vt:lpstr>(zapiš do sešitu)</vt:lpstr>
      <vt:lpstr>(zapiš do sešitu)</vt:lpstr>
      <vt:lpstr>ODPOVĚZTE</vt:lpstr>
      <vt:lpstr>(zapiš do sešitu)</vt:lpstr>
      <vt:lpstr>(převeď do sešitu)</vt:lpstr>
      <vt:lpstr> Vlak SC PENDOLINO vyjel z Prahy v 11h 26min a přijel do Ostravy ve 14h  35min. Jakou dobu strávil cestující ve vlaku?  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65</cp:revision>
  <dcterms:created xsi:type="dcterms:W3CDTF">2011-02-08T17:04:49Z</dcterms:created>
  <dcterms:modified xsi:type="dcterms:W3CDTF">2014-05-19T05:14:58Z</dcterms:modified>
</cp:coreProperties>
</file>