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95" r:id="rId5"/>
    <p:sldId id="281" r:id="rId6"/>
    <p:sldId id="297" r:id="rId7"/>
    <p:sldId id="298" r:id="rId8"/>
    <p:sldId id="296" r:id="rId9"/>
    <p:sldId id="300" r:id="rId10"/>
    <p:sldId id="299" r:id="rId11"/>
    <p:sldId id="301" r:id="rId12"/>
    <p:sldId id="302" r:id="rId13"/>
    <p:sldId id="303" r:id="rId14"/>
    <p:sldId id="304" r:id="rId15"/>
    <p:sldId id="305" r:id="rId16"/>
    <p:sldId id="283" r:id="rId17"/>
    <p:sldId id="306" r:id="rId18"/>
    <p:sldId id="307" r:id="rId19"/>
    <p:sldId id="29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EDFC-93E9-4738-A6F3-3C3132E39E3C}" type="datetimeFigureOut">
              <a:rPr lang="cs-CZ" smtClean="0"/>
              <a:pPr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Měření času</a:t>
            </a:r>
            <a:endParaRPr lang="cs-CZ" sz="54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Documents and Settings\skola\Local Settings\Temporary Internet Files\Content.IE5\ANMA67HG\MC9002381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2735889" cy="175485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419872" y="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6. ročník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z</a:t>
            </a:r>
            <a:r>
              <a:rPr lang="cs-CZ" sz="6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historie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013176"/>
            <a:ext cx="4027818" cy="159118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2204864"/>
            <a:ext cx="3600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orloj 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</a:t>
            </a:r>
            <a:r>
              <a:rPr lang="cs-CZ" sz="3600" dirty="0" smtClean="0"/>
              <a:t>obří hodiny, které pohání kyvadlo (Praha, Olomouc, Ostrava)</a:t>
            </a:r>
            <a:endParaRPr lang="cs-CZ" sz="3600" dirty="0"/>
          </a:p>
        </p:txBody>
      </p:sp>
      <p:pic>
        <p:nvPicPr>
          <p:cNvPr id="6146" name="Picture 2" descr="C:\Documents and Settings\skola\Dokumenty\Obrázky\Prazsky_orloj_celkovy_poh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61596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z historie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013176"/>
            <a:ext cx="4027818" cy="159118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20072" y="2204864"/>
            <a:ext cx="3096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kapesní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</a:t>
            </a:r>
            <a:r>
              <a:rPr lang="cs-CZ" sz="2800" dirty="0" smtClean="0"/>
              <a:t>(</a:t>
            </a:r>
            <a:r>
              <a:rPr lang="cs-CZ" sz="3600" dirty="0" smtClean="0"/>
              <a:t>počátek 16. století v Norimberku),</a:t>
            </a:r>
          </a:p>
          <a:p>
            <a:r>
              <a:rPr lang="cs-CZ" sz="3600" dirty="0" smtClean="0"/>
              <a:t>hodinky pohání kolečko s pružinkou</a:t>
            </a:r>
            <a:endParaRPr lang="cs-CZ" sz="3600" dirty="0"/>
          </a:p>
        </p:txBody>
      </p:sp>
      <p:pic>
        <p:nvPicPr>
          <p:cNvPr id="1026" name="Picture 2" descr="Hodinářství | KAPESNÍ HODINKY | Hodinky.inshop.cz | Online prodej - hodinky, hodiny&amp;hellip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5" y="2752444"/>
            <a:ext cx="4148460" cy="29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51720" y="2790983"/>
            <a:ext cx="864096" cy="388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současné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013176"/>
            <a:ext cx="4027818" cy="159118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20072" y="2204864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mechanické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sz="3600" dirty="0" smtClean="0"/>
              <a:t>hodiny pohání kolečko s pružinkou, musí se natahovat</a:t>
            </a:r>
            <a:endParaRPr lang="cs-CZ" sz="3600" dirty="0"/>
          </a:p>
        </p:txBody>
      </p:sp>
      <p:pic>
        <p:nvPicPr>
          <p:cNvPr id="9218" name="Picture 2" descr="C:\Documents and Settings\skola\Local Settings\Temporary Internet Files\Content.IE5\SZ09KN7L\MC9002381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951683" cy="1950885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933056"/>
            <a:ext cx="13430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současné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733256"/>
            <a:ext cx="2808312" cy="87110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20072" y="2204864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elektrické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sz="3600" dirty="0" smtClean="0"/>
              <a:t>hodiny pohání malá baterie, mohou být ručičkové nebo digitální</a:t>
            </a:r>
            <a:endParaRPr lang="cs-CZ" sz="3600" dirty="0"/>
          </a:p>
        </p:txBody>
      </p:sp>
      <p:pic>
        <p:nvPicPr>
          <p:cNvPr id="10244" name="Picture 4" descr="C:\Documents and Settings\skola\Local Settings\Temporary Internet Files\Content.IE5\AANC2GDW\MC9004315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437112"/>
            <a:ext cx="2097206" cy="2132856"/>
          </a:xfrm>
          <a:prstGeom prst="rect">
            <a:avLst/>
          </a:prstGeom>
          <a:noFill/>
        </p:spPr>
      </p:pic>
      <p:pic>
        <p:nvPicPr>
          <p:cNvPr id="10245" name="Picture 5" descr="C:\Documents and Settings\skola\Local Settings\Temporary Internet Files\Content.IE5\AANC2GDW\MC900232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2527758" cy="182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současné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733256"/>
            <a:ext cx="2808312" cy="87110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6136" y="2204864"/>
            <a:ext cx="3096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atomové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sz="3600" dirty="0" smtClean="0"/>
              <a:t>hodiny pohání pohyby atomů v krystalu látky,</a:t>
            </a:r>
          </a:p>
          <a:p>
            <a:r>
              <a:rPr lang="cs-CZ" sz="3600" dirty="0" smtClean="0"/>
              <a:t>opožďují se jen o 2 sekundy za milión let</a:t>
            </a:r>
            <a:endParaRPr lang="cs-CZ" sz="3600" dirty="0"/>
          </a:p>
        </p:txBody>
      </p:sp>
      <p:pic>
        <p:nvPicPr>
          <p:cNvPr id="11267" name="Picture 3" descr="C:\Documents and Settings\skola\Dokumenty\Obrázky\Riefler_clock_N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1940297" cy="3960440"/>
          </a:xfrm>
          <a:prstGeom prst="rect">
            <a:avLst/>
          </a:prstGeom>
          <a:noFill/>
        </p:spPr>
      </p:pic>
      <p:pic>
        <p:nvPicPr>
          <p:cNvPr id="11268" name="Picture 4" descr="C:\Documents and Settings\skola\Dokumenty\Obrázky\Atomic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3168352" cy="211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Měřidla speciální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733256"/>
            <a:ext cx="2808312" cy="87110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56176" y="1772817"/>
            <a:ext cx="2736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Metronom, stopky, minutka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sz="3600" dirty="0" smtClean="0"/>
              <a:t>používají se k odměřování časových úseků</a:t>
            </a:r>
            <a:endParaRPr lang="cs-CZ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700808"/>
            <a:ext cx="255328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C:\Documents and Settings\skola\Local Settings\Temporary Internet Files\Content.IE5\SZ09KN7L\MC9002404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1474927" cy="1833372"/>
          </a:xfrm>
          <a:prstGeom prst="rect">
            <a:avLst/>
          </a:prstGeom>
          <a:noFill/>
        </p:spPr>
      </p:pic>
      <p:pic>
        <p:nvPicPr>
          <p:cNvPr id="12292" name="Picture 4" descr="C:\Documents and Settings\skola\Local Settings\Temporary Internet Files\Content.IE5\5XEYKQ9F\MP90017774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2736304" cy="1824202"/>
          </a:xfrm>
          <a:prstGeom prst="rect">
            <a:avLst/>
          </a:prstGeom>
          <a:noFill/>
        </p:spPr>
      </p:pic>
      <p:pic>
        <p:nvPicPr>
          <p:cNvPr id="12295" name="Picture 7" descr="C:\Documents and Settings\skola\Dokumenty\Obrázky\636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1" y="4293096"/>
            <a:ext cx="2016223" cy="1848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(zapiš do sešitu)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32500" lnSpcReduction="20000"/>
          </a:bodyPr>
          <a:lstStyle/>
          <a:p>
            <a:r>
              <a:rPr lang="cs-CZ" sz="111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 měření času se  používají hodiny.</a:t>
            </a:r>
          </a:p>
          <a:p>
            <a:endParaRPr lang="cs-CZ" sz="65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sz="111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</a:t>
            </a:r>
            <a:r>
              <a:rPr lang="cs-CZ" sz="111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historické</a:t>
            </a:r>
            <a:r>
              <a:rPr lang="cs-CZ" sz="111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sluneční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              </a:t>
            </a:r>
            <a:r>
              <a:rPr lang="cs-CZ" sz="111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vodní</a:t>
            </a:r>
          </a:p>
          <a:p>
            <a:pPr>
              <a:buNone/>
            </a:pPr>
            <a:r>
              <a:rPr lang="cs-CZ" sz="111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svíčkové</a:t>
            </a:r>
          </a:p>
          <a:p>
            <a:pPr>
              <a:buNone/>
            </a:pPr>
            <a:r>
              <a:rPr lang="cs-CZ" sz="111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přesýpací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              </a:t>
            </a:r>
            <a:r>
              <a:rPr lang="cs-CZ" sz="111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kyvadlové</a:t>
            </a:r>
          </a:p>
          <a:p>
            <a:pPr>
              <a:buNone/>
            </a:pPr>
            <a:r>
              <a:rPr lang="cs-CZ" sz="111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kapesní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</a:t>
            </a:r>
          </a:p>
          <a:p>
            <a:pPr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</a:t>
            </a: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</a:t>
            </a:r>
            <a:endParaRPr lang="cs-CZ" sz="3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(zapiš do sešitu)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cs-CZ" sz="65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</a:t>
            </a:r>
            <a:r>
              <a:rPr lang="cs-CZ" sz="7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současné</a:t>
            </a: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 mechanické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elektrické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atomové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</a:t>
            </a:r>
          </a:p>
          <a:p>
            <a:pPr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</a:t>
            </a: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</a:t>
            </a:r>
            <a:endParaRPr lang="cs-CZ" sz="3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(zapiš do sešitu)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cs-CZ" sz="65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Měřidla </a:t>
            </a:r>
            <a:r>
              <a:rPr lang="cs-CZ" sz="7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speciální</a:t>
            </a: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 metronom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stopky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minutky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</a:t>
            </a:r>
          </a:p>
          <a:p>
            <a:pPr>
              <a:buNone/>
            </a:pPr>
            <a:r>
              <a:rPr lang="cs-CZ" sz="7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</a:t>
            </a:r>
          </a:p>
          <a:p>
            <a:pPr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</a:t>
            </a: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</a:t>
            </a:r>
            <a:endParaRPr lang="cs-CZ" sz="3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Zdroje: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i="1" dirty="0" smtClean="0"/>
              <a:t>Fyzika pro 6. ročník základní školy, Macháček M., </a:t>
            </a:r>
            <a:r>
              <a:rPr lang="cs-CZ" i="1" dirty="0" err="1" smtClean="0"/>
              <a:t>Prometheus</a:t>
            </a:r>
            <a:r>
              <a:rPr lang="cs-CZ" i="1" dirty="0" smtClean="0"/>
              <a:t> Praha, 1995</a:t>
            </a:r>
          </a:p>
          <a:p>
            <a:r>
              <a:rPr lang="cs-CZ" i="1" dirty="0" smtClean="0"/>
              <a:t>kliparty Microsoft </a:t>
            </a:r>
            <a:r>
              <a:rPr lang="cs-CZ" i="1" dirty="0" err="1" smtClean="0"/>
              <a:t>Power</a:t>
            </a:r>
            <a:r>
              <a:rPr lang="cs-CZ" i="1" dirty="0" smtClean="0"/>
              <a:t> Point</a:t>
            </a:r>
          </a:p>
          <a:p>
            <a:r>
              <a:rPr lang="cs-CZ" i="1" dirty="0" smtClean="0">
                <a:hlinkClick r:id="rId2"/>
              </a:rPr>
              <a:t>http://commons.wikimedia.org/</a:t>
            </a:r>
            <a:endParaRPr lang="cs-CZ" i="1" dirty="0" smtClean="0"/>
          </a:p>
          <a:p>
            <a:r>
              <a:rPr lang="cs-CZ" i="1" dirty="0" smtClean="0"/>
              <a:t>galerie </a:t>
            </a:r>
            <a:r>
              <a:rPr lang="cs-CZ" i="1" dirty="0" err="1" smtClean="0"/>
              <a:t>smart</a:t>
            </a:r>
            <a:r>
              <a:rPr lang="cs-CZ" i="1" dirty="0" smtClean="0"/>
              <a:t> </a:t>
            </a:r>
            <a:r>
              <a:rPr lang="cs-CZ" i="1" dirty="0" err="1" smtClean="0"/>
              <a:t>board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Opakování</a:t>
            </a:r>
            <a:endParaRPr lang="cs-CZ" sz="7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None/>
            </a:pPr>
            <a:endParaRPr lang="cs-CZ" sz="4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Clr>
                <a:schemeClr val="tx2">
                  <a:lumMod val="50000"/>
                </a:schemeClr>
              </a:buClr>
              <a:buNone/>
            </a:pPr>
            <a:endParaRPr lang="cs-CZ" sz="4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Clr>
                <a:schemeClr val="tx2">
                  <a:lumMod val="50000"/>
                </a:schemeClr>
              </a:buClr>
              <a:buNone/>
            </a:pPr>
            <a:r>
              <a:rPr lang="cs-CZ" sz="4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 už víme o čase?</a:t>
            </a:r>
            <a:endParaRPr lang="cs-CZ" sz="4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Opakování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Čas je fyzikální veličina.</a:t>
            </a: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Značí se </a:t>
            </a:r>
            <a:r>
              <a:rPr lang="cs-CZ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 </a:t>
            </a: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Základní jednotkou je  </a:t>
            </a:r>
            <a:r>
              <a:rPr lang="cs-CZ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s</a:t>
            </a: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(sekunda).</a:t>
            </a:r>
          </a:p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Známe další jednotky – </a:t>
            </a:r>
            <a:r>
              <a:rPr lang="cs-CZ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min, h, d</a:t>
            </a: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Opakování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Kolik minut mají 3 h?</a:t>
            </a: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Kolik minut má hodina a půl?</a:t>
            </a: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Kolik sekund mají 2 min 40 s?</a:t>
            </a:r>
          </a:p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Kolik hodin mají 3 dny?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z</a:t>
            </a:r>
            <a:r>
              <a:rPr lang="cs-CZ" sz="6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historie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013176"/>
            <a:ext cx="4027818" cy="159118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skola\Local Settings\Temporary Internet Files\Content.IE5\VZ6BUPDH\MP9004074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36" y="1559638"/>
            <a:ext cx="4087764" cy="511095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148064" y="2636912"/>
            <a:ext cx="33843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sluneční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smtClean="0"/>
              <a:t> </a:t>
            </a:r>
            <a:r>
              <a:rPr lang="cs-CZ" sz="3600" dirty="0" smtClean="0"/>
              <a:t>slunce svítilo na tyč na hodinách  a ta vrhala stín na ciferník hodin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z</a:t>
            </a:r>
            <a:r>
              <a:rPr lang="cs-CZ" sz="6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historie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013176"/>
            <a:ext cx="4027818" cy="159118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2636912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svíčkové 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</a:t>
            </a:r>
            <a:r>
              <a:rPr lang="cs-CZ" sz="3600" dirty="0" smtClean="0"/>
              <a:t>svíčka postupně hořela a vosk ubýval k předem vyznačeným místům</a:t>
            </a:r>
            <a:endParaRPr lang="cs-CZ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67139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z</a:t>
            </a:r>
            <a:r>
              <a:rPr lang="cs-CZ" sz="6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historie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013176"/>
            <a:ext cx="4027818" cy="159118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2204864"/>
            <a:ext cx="3672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vodní 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</a:t>
            </a:r>
            <a:r>
              <a:rPr lang="cs-CZ" sz="3600" dirty="0" smtClean="0"/>
              <a:t>voda pomalu vytékala otvorem ve dně nádoby a odhalovala značky uvnitř nádoby</a:t>
            </a:r>
            <a:endParaRPr lang="cs-CZ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492896"/>
            <a:ext cx="384202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z</a:t>
            </a:r>
            <a:r>
              <a:rPr lang="cs-CZ" sz="6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historie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013176"/>
            <a:ext cx="4027818" cy="159118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2636912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přesýpací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smtClean="0"/>
              <a:t> </a:t>
            </a:r>
            <a:r>
              <a:rPr lang="cs-CZ" sz="3600" dirty="0" smtClean="0"/>
              <a:t>jemný písek se sypal z horní části do dolní propojené části hodin</a:t>
            </a:r>
            <a:endParaRPr lang="cs-CZ" sz="3600" dirty="0"/>
          </a:p>
        </p:txBody>
      </p:sp>
      <p:pic>
        <p:nvPicPr>
          <p:cNvPr id="3074" name="Picture 2" descr="C:\Documents and Settings\skola\Local Settings\Temporary Internet Files\Content.IE5\5XEYKQ9F\MP9004309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700808"/>
            <a:ext cx="3787313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Hodiny z</a:t>
            </a:r>
            <a:r>
              <a:rPr lang="cs-CZ" sz="6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6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historie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013176"/>
            <a:ext cx="4027818" cy="1591186"/>
          </a:xfrm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32040" y="1628800"/>
            <a:ext cx="40324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kyvadlové 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</a:t>
            </a:r>
            <a:r>
              <a:rPr lang="cs-CZ" sz="3600" dirty="0" smtClean="0"/>
              <a:t>sestrojil Galileo Galilei poté, co sledoval, jak se v kostele houpe lampa na dlouhém závěsu,</a:t>
            </a:r>
          </a:p>
          <a:p>
            <a:r>
              <a:rPr lang="cs-CZ" sz="3600" dirty="0" smtClean="0"/>
              <a:t>kyvadlo pohání závaží</a:t>
            </a:r>
            <a:endParaRPr lang="cs-CZ" sz="3600" dirty="0"/>
          </a:p>
        </p:txBody>
      </p:sp>
      <p:pic>
        <p:nvPicPr>
          <p:cNvPr id="7170" name="Picture 2" descr="C:\Documents and Settings\skola\Local Settings\Temporary Internet Files\Content.IE5\SZ09KN7L\MC9002151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2016224" cy="442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346</Words>
  <Application>Microsoft Office PowerPoint</Application>
  <PresentationFormat>Předvádění na obrazovce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Měření času</vt:lpstr>
      <vt:lpstr>Opakování</vt:lpstr>
      <vt:lpstr>Opakování</vt:lpstr>
      <vt:lpstr>Opakování</vt:lpstr>
      <vt:lpstr>Hodiny z historie</vt:lpstr>
      <vt:lpstr>Hodiny z historie</vt:lpstr>
      <vt:lpstr>Hodiny z historie</vt:lpstr>
      <vt:lpstr>Hodiny z historie</vt:lpstr>
      <vt:lpstr>Hodiny z historie</vt:lpstr>
      <vt:lpstr>Hodiny z historie</vt:lpstr>
      <vt:lpstr>Hodiny z historie</vt:lpstr>
      <vt:lpstr>Hodiny současné</vt:lpstr>
      <vt:lpstr>Hodiny současné</vt:lpstr>
      <vt:lpstr>Hodiny současné</vt:lpstr>
      <vt:lpstr>Měřidla speciální</vt:lpstr>
      <vt:lpstr>(zapiš do sešitu)</vt:lpstr>
      <vt:lpstr>(zapiš do sešitu)</vt:lpstr>
      <vt:lpstr>(zapiš do sešitu)</vt:lpstr>
      <vt:lpstr>Zdroje: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měření  hmotnost těles</dc:title>
  <dc:creator>skola</dc:creator>
  <cp:lastModifiedBy>Eva Gargašová</cp:lastModifiedBy>
  <cp:revision>88</cp:revision>
  <dcterms:created xsi:type="dcterms:W3CDTF">2011-02-08T17:04:49Z</dcterms:created>
  <dcterms:modified xsi:type="dcterms:W3CDTF">2016-05-16T05:08:57Z</dcterms:modified>
</cp:coreProperties>
</file>