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423" r:id="rId3"/>
    <p:sldId id="411" r:id="rId4"/>
    <p:sldId id="297" r:id="rId5"/>
    <p:sldId id="421" r:id="rId6"/>
    <p:sldId id="413" r:id="rId7"/>
    <p:sldId id="401" r:id="rId8"/>
    <p:sldId id="422" r:id="rId9"/>
    <p:sldId id="419" r:id="rId10"/>
    <p:sldId id="29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5" autoAdjust="0"/>
    <p:restoredTop sz="92321" autoAdjust="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C62C4-BCF8-45A9-851E-49BFA575F4FB}" type="datetimeFigureOut">
              <a:rPr lang="cs-CZ" smtClean="0"/>
              <a:pPr/>
              <a:t>25.5.2015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4CE00-4E87-4321-B298-C14E361C364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50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25.5.2015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25.5.2015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25.5.2015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25.5.2015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25.5.2015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25.5.2015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25.5.2015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25.5.2015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25.5.2015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25.5.2015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25.5.2015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EDFC-93E9-4738-A6F3-3C3132E39E3C}" type="datetimeFigureOut">
              <a:rPr lang="cs-CZ" smtClean="0"/>
              <a:pPr/>
              <a:t>25.5.2015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8136904" cy="208823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Atmosféra Země, atmosférický tlak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19872" y="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ahoma" pitchFamily="34" charset="0"/>
                <a:cs typeface="Tahoma" pitchFamily="34" charset="0"/>
              </a:rPr>
              <a:t>7. ročník</a:t>
            </a:r>
            <a:endParaRPr lang="cs-CZ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32" name="Picture 8" descr="C:\Documents and Settings\gargasovae\Local Settings\Temporary Internet Files\Content.IE5\O5XNLM6Z\MC9003210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789040"/>
            <a:ext cx="2956568" cy="2232248"/>
          </a:xfrm>
          <a:prstGeom prst="rect">
            <a:avLst/>
          </a:prstGeom>
          <a:noFill/>
        </p:spPr>
      </p:pic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Zdroje:</a:t>
            </a:r>
            <a:endParaRPr lang="cs-CZ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Fyzika pro 7. ročník základní školy, Kolářová R., Bohuněk J.,Prometheus Praha, 2004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Fyzika pro 7. ročník základní školy, Macháček, M., SPN 1994</a:t>
            </a:r>
          </a:p>
          <a:p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commons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wikimedia.org</a:t>
            </a:r>
            <a:endParaRPr lang="cs-CZ" i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galerie </a:t>
            </a:r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smart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notebook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 už víme o plynech?</a:t>
            </a:r>
            <a:endParaRPr lang="cs-CZ" sz="48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mají tvar nádoby</a:t>
            </a:r>
          </a:p>
          <a:p>
            <a:pPr>
              <a:lnSpc>
                <a:spcPct val="15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jsou tekuté</a:t>
            </a:r>
          </a:p>
          <a:p>
            <a:pPr>
              <a:lnSpc>
                <a:spcPct val="15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jsou stlačitelné</a:t>
            </a:r>
          </a:p>
          <a:p>
            <a:pPr>
              <a:lnSpc>
                <a:spcPct val="15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rozpínají se</a:t>
            </a:r>
          </a:p>
          <a:p>
            <a:pPr>
              <a:lnSpc>
                <a:spcPct val="15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netvoří volný vodorovný povrch</a:t>
            </a:r>
            <a:endParaRPr lang="cs-CZ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99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07765" cy="1123362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Co je to atmosféra?</a:t>
            </a:r>
            <a:endParaRPr lang="cs-CZ" sz="4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529408"/>
            <a:ext cx="9144000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0" name="Picture 2" descr="U:\Obrázky\ILMAKE~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35813"/>
            <a:ext cx="4680520" cy="5422187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3131840" y="1268760"/>
            <a:ext cx="1872208" cy="5589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563888" y="1772816"/>
            <a:ext cx="51845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Atmosféra je vzdušný obal naší Země</a:t>
            </a: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 I když se Země pohybuje, atmosféra neuletí. Proč? Vzdušný  obal je tvořen různými vrstvami s různými vlastnostmi. Je složena převážně z dusíku (78 %), kyslíku (21 %) a ostatních plynů (oxid uhličitý, argon aj).</a:t>
            </a:r>
            <a:endParaRPr lang="cs-CZ" sz="2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50099" y="1512541"/>
            <a:ext cx="1008112" cy="1929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65715" y="2485707"/>
            <a:ext cx="1008112" cy="1929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50099" y="4063793"/>
            <a:ext cx="1008112" cy="1929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50099" y="4981678"/>
            <a:ext cx="1008112" cy="1929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50099" y="5749682"/>
            <a:ext cx="1008112" cy="1929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350099" y="5692286"/>
            <a:ext cx="978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troposféra</a:t>
            </a:r>
            <a:endParaRPr lang="cs-CZ" sz="1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12777" y="492428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stratosféra</a:t>
            </a:r>
            <a:endParaRPr lang="cs-CZ" sz="1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50099" y="399301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mezosféra</a:t>
            </a:r>
            <a:endParaRPr lang="cs-CZ" sz="14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2874" y="2428311"/>
            <a:ext cx="1016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termosféra</a:t>
            </a:r>
            <a:endParaRPr lang="cs-CZ" sz="14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74033" y="1435813"/>
            <a:ext cx="1199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exosféra</a:t>
            </a:r>
            <a:endParaRPr lang="cs-CZ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912768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atmosféra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89448"/>
            <a:ext cx="8280920" cy="4968552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Protože je atmosféra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hrubou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vrstvou plynů, horní vrstvy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tlačí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tlakovou silou na spodní vrstvy.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Tím vzniká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atmosférický tlak </a:t>
            </a:r>
            <a:r>
              <a:rPr lang="cs-CZ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cs-CZ" b="1" baseline="-250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Protože vše je ponořeno v atmosféře, vzduch působí tlakovou silou F i na libovolnou plochu o obsahu S.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Jakou vlastností se liší kapaliny a plyny?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912768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atmosféra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89448"/>
            <a:ext cx="8280920" cy="4968552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 rozdíl od kapalin, které jsou nestlačitelné,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plyny jsou stlačitelné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 Protože horní vrstvy atmosféry tlačí na spodní vrstvy,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nad zemským povrchem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kde žijeme, má vzduch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největší hustotu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Atmosférický tlak tedy nelze jednoduše vypočítat, můžeme jej změřit.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017713"/>
            <a:ext cx="8526492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Země je obklopena </a:t>
            </a:r>
            <a:r>
              <a:rPr lang="cs-CZ" u="sng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vzduchovým obalem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který se nazývá atmosféra Země.</a:t>
            </a:r>
          </a:p>
          <a:p>
            <a:pPr>
              <a:buFont typeface="Wingdings" pitchFamily="2" charset="2"/>
              <a:buChar char="§"/>
            </a:pPr>
            <a:endParaRPr lang="cs-CZ" sz="10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Horní vrstvy atmosféry Země působí v gravitačním poli Země </a:t>
            </a:r>
            <a:r>
              <a:rPr lang="cs-CZ" u="sng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tlakovou silou 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 spodní vrstvy atmosféry.</a:t>
            </a:r>
          </a:p>
          <a:p>
            <a:pPr>
              <a:buFont typeface="Wingdings" pitchFamily="2" charset="2"/>
              <a:buChar char="§"/>
            </a:pPr>
            <a:endParaRPr lang="cs-CZ" sz="10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Tím vzniká ve vzduchu tlak, kterému říkáme atmosférický tlak a značíme ho </a:t>
            </a:r>
            <a:r>
              <a:rPr lang="cs-CZ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cs-CZ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844824"/>
            <a:ext cx="2592288" cy="38466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23362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Atmosférický tlak dokáže udržet sloupec vody!</a:t>
            </a:r>
            <a:b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772816"/>
            <a:ext cx="3995936" cy="441987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Plnou sklenici vody překryjeme listem papíru, přitiskneme a otočíme. Tlaková síla vzduchu F podrží vodu ve sklenici, aby nevytekla.</a:t>
            </a:r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Oblouk 6"/>
          <p:cNvSpPr/>
          <p:nvPr/>
        </p:nvSpPr>
        <p:spPr>
          <a:xfrm>
            <a:off x="3852730" y="4982798"/>
            <a:ext cx="4247582" cy="144013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6948264" y="5013176"/>
            <a:ext cx="72008" cy="57606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 rot="10800000">
            <a:off x="6948264" y="3645024"/>
            <a:ext cx="72008" cy="1368152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020272" y="386104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Tahoma" pitchFamily="34" charset="0"/>
                <a:cs typeface="Tahoma" pitchFamily="34" charset="0"/>
              </a:rPr>
              <a:t>F</a:t>
            </a:r>
            <a:endParaRPr lang="cs-CZ" sz="2800" b="1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092280" y="515719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latin typeface="Tahoma" pitchFamily="34" charset="0"/>
                <a:cs typeface="Tahoma" pitchFamily="34" charset="0"/>
              </a:rPr>
              <a:t>F</a:t>
            </a:r>
            <a:r>
              <a:rPr lang="cs-CZ" sz="2800" b="1" baseline="-25000" dirty="0" err="1" smtClean="0">
                <a:latin typeface="Tahoma" pitchFamily="34" charset="0"/>
                <a:cs typeface="Tahoma" pitchFamily="34" charset="0"/>
              </a:rPr>
              <a:t>g</a:t>
            </a:r>
            <a:endParaRPr lang="cs-CZ" sz="2800" b="1" baseline="-25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526492" cy="53732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Kapaliny jsou téměř nestlačitelné, proto se jejich hustota s hloubkou téměř nemění.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Vzduch je však stlačitelný, proto mají vrstvy atmosféry při povrchu Země větší hustotu, než vrstvy položené výše.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Atmosférický tlak proto nemůžeme určit výpočtem, ale můžeme ho změřit.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Znáš odpověď?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017713"/>
            <a:ext cx="8526492" cy="41148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Proč se horolezcům ve vysokých horách špatně dýchá?</a:t>
            </a:r>
          </a:p>
          <a:p>
            <a:pPr>
              <a:buSzPct val="100000"/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Proč necítíme, že na nás vzduch neustále tlačí?</a:t>
            </a:r>
          </a:p>
          <a:p>
            <a:pPr>
              <a:buSzPct val="100000"/>
              <a:buNone/>
            </a:pPr>
            <a:endParaRPr lang="cs-CZ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2418</TotalTime>
  <Words>368</Words>
  <Application>Microsoft Office PowerPoint</Application>
  <PresentationFormat>Předvádění na obrazovce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Atmosféra Země, atmosférický tlak</vt:lpstr>
      <vt:lpstr>Co už víme o plynech?</vt:lpstr>
      <vt:lpstr>Co je to atmosféra?</vt:lpstr>
      <vt:lpstr>atmosféra</vt:lpstr>
      <vt:lpstr>atmosféra</vt:lpstr>
      <vt:lpstr>(zapiš do sešitu)</vt:lpstr>
      <vt:lpstr> Atmosférický tlak dokáže udržet sloupec vody! </vt:lpstr>
      <vt:lpstr>(zapiš do sešitu)</vt:lpstr>
      <vt:lpstr>Znáš odpověď?</vt:lpstr>
      <vt:lpstr>Zdroje: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měření  hmotnost těles</dc:title>
  <dc:creator>skola</dc:creator>
  <cp:lastModifiedBy>Eva Gargašová</cp:lastModifiedBy>
  <cp:revision>336</cp:revision>
  <dcterms:created xsi:type="dcterms:W3CDTF">2011-02-08T17:04:49Z</dcterms:created>
  <dcterms:modified xsi:type="dcterms:W3CDTF">2015-05-25T11:11:25Z</dcterms:modified>
</cp:coreProperties>
</file>