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411" r:id="rId3"/>
    <p:sldId id="297" r:id="rId4"/>
    <p:sldId id="423" r:id="rId5"/>
    <p:sldId id="421" r:id="rId6"/>
    <p:sldId id="425" r:id="rId7"/>
    <p:sldId id="424" r:id="rId8"/>
    <p:sldId id="426" r:id="rId9"/>
    <p:sldId id="413" r:id="rId10"/>
    <p:sldId id="401" r:id="rId11"/>
    <p:sldId id="427" r:id="rId12"/>
    <p:sldId id="429" r:id="rId13"/>
    <p:sldId id="430" r:id="rId14"/>
    <p:sldId id="428" r:id="rId15"/>
    <p:sldId id="422" r:id="rId16"/>
    <p:sldId id="29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2321" autoAdjust="0"/>
  </p:normalViewPr>
  <p:slideViewPr>
    <p:cSldViewPr>
      <p:cViewPr varScale="1">
        <p:scale>
          <a:sx n="102" d="100"/>
          <a:sy n="102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C62C4-BCF8-45A9-851E-49BFA575F4FB}" type="datetimeFigureOut">
              <a:rPr lang="cs-CZ" smtClean="0"/>
              <a:pPr/>
              <a:t>3.4.2014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4CE00-4E87-4321-B298-C14E361C36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26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EDFC-93E9-4738-A6F3-3C3132E39E3C}" type="datetimeFigureOut">
              <a:rPr lang="cs-CZ" smtClean="0"/>
              <a:pPr/>
              <a:t>3.4.2014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C907-9B8F-457E-968D-AA5783EF15B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8136904" cy="2088232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Měření atmosférického tlaku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419872" y="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ahoma" pitchFamily="34" charset="0"/>
                <a:cs typeface="Tahoma" pitchFamily="34" charset="0"/>
              </a:rPr>
              <a:t>7. ročník</a:t>
            </a:r>
            <a:endParaRPr lang="cs-CZ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U:\Obrázky\393px-Manometer_%28PSF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1512168" cy="2310370"/>
          </a:xfrm>
          <a:prstGeom prst="rect">
            <a:avLst/>
          </a:prstGeom>
          <a:noFill/>
        </p:spPr>
      </p:pic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2336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rtuťový tlakoměr</a:t>
            </a:r>
            <a:endParaRPr lang="cs-CZ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95936" y="1628800"/>
            <a:ext cx="4968552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Trubice se rtutí a otevřená nádobka tvoří spojené nádoby. Pokud by obě ramena byla otevřená, byla by v obou hladina rtuti stejně vysoko. V tlakoměru je však konec trubice vzduchotěsně  zataven a nad hladinou rtuti v něm je vakuum.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3202687" cy="47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23362"/>
          </a:xfrm>
        </p:spPr>
        <p:txBody>
          <a:bodyPr>
            <a:noAutofit/>
          </a:bodyPr>
          <a:lstStyle/>
          <a:p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aneriod</a:t>
            </a:r>
            <a:endParaRPr lang="cs-CZ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75448" y="1988840"/>
            <a:ext cx="4968552" cy="28803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Krabička s vakuem je stlačovaná podle změn tlaku v atmosféře, vše se přenáší na ručičku přístroje.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312368" cy="461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aneroid</a:t>
            </a:r>
            <a:endParaRPr lang="cs-CZ" sz="48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U:\Obrázky\800px-Design_of_aneroid_barometer_aneroid_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636912"/>
            <a:ext cx="4194043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8" name="Picture 4" descr="U:\Obrázky\Barometre_anero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601982" cy="40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6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letecký výškoměr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U:\Obrázky\800px-Altimeter_diagram_(PSF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3914128" cy="187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139952" y="400506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vlevo  větší výška – malý tlak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516216" y="400506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vpravo menší výška – větší tlak</a:t>
            </a:r>
            <a:endParaRPr lang="cs-CZ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 descr="U:\Obrázky\794px-Aircraft_alti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155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7" y="3717032"/>
            <a:ext cx="2592288" cy="304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9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2336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barograf</a:t>
            </a:r>
            <a:endParaRPr lang="cs-CZ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19872" y="6281936"/>
            <a:ext cx="2915816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píšící aneroid</a:t>
            </a:r>
          </a:p>
        </p:txBody>
      </p:sp>
      <p:pic>
        <p:nvPicPr>
          <p:cNvPr id="7170" name="Picture 2" descr="U:\Obrázky\794px-Barograp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976664" cy="4508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(zapiš do sešitu)</a:t>
            </a:r>
            <a:endParaRPr lang="cs-CZ" sz="28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526492" cy="53732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Rtuťový tlakoměr: rtuť v trubici klesá či stoupá podle změn tlaku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baseline="-250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nad otevřenou částí trubice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Aneroid: tlak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baseline="-250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více či méně stlačuje krabičku s pružinkou, která je spojena s ručičkou stupnice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Barograf: automatické zapisovací zařízení na principu aneroidu ke sledování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baseline="-250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během týdne na meteorologických stanicích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Zdroje:</a:t>
            </a:r>
            <a:endParaRPr lang="cs-CZ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Fyzika pro 7. ročník základní školy, Kolářová R., Bohuněk J.,Prometheus Praha, 2004</a:t>
            </a:r>
          </a:p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Fyzika pro 7. ročník základní školy, Macháček, M., SPN 1994</a:t>
            </a:r>
          </a:p>
          <a:p>
            <a:r>
              <a:rPr lang="cs-CZ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commons</a:t>
            </a:r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cs-CZ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wikimedia.org</a:t>
            </a:r>
            <a:endParaRPr lang="cs-CZ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galerie </a:t>
            </a:r>
            <a:r>
              <a:rPr lang="cs-CZ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smart</a:t>
            </a:r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notebook</a:t>
            </a:r>
          </a:p>
          <a:p>
            <a:r>
              <a:rPr lang="cs-CZ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nákres vlastní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07765" cy="1123362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Zopakuj si</a:t>
            </a:r>
            <a:endParaRPr lang="cs-CZ" sz="4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529408"/>
            <a:ext cx="914400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endParaRPr lang="cs-CZ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31840" y="1268760"/>
            <a:ext cx="1872208" cy="5589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67544" y="1772816"/>
            <a:ext cx="867645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 je to atmosféra?</a:t>
            </a:r>
          </a:p>
          <a:p>
            <a:endParaRPr lang="cs-CZ" sz="105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Proč vzniká atmosférický tlak?</a:t>
            </a:r>
          </a:p>
          <a:p>
            <a:endParaRPr lang="cs-CZ" sz="105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Jakou má značku a v jaké jednotce se měří atmosférický tlak?</a:t>
            </a:r>
          </a:p>
          <a:p>
            <a:endParaRPr lang="cs-CZ" sz="105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 víme o hustotě vzduchu </a:t>
            </a:r>
          </a:p>
          <a:p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 atmosféře?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měření atmosférického tlaku</a:t>
            </a:r>
            <a:endParaRPr lang="cs-CZ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9448"/>
            <a:ext cx="8280920" cy="496855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Jak se dá tedy atmosférický tlak měřit?</a:t>
            </a:r>
          </a:p>
          <a:p>
            <a:pPr>
              <a:buClr>
                <a:schemeClr val="tx2">
                  <a:lumMod val="50000"/>
                </a:schemeClr>
              </a:buClr>
              <a:buNone/>
            </a:pPr>
            <a:endParaRPr lang="cs-CZ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 jak je vlastně velký?</a:t>
            </a: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úkol</a:t>
            </a:r>
            <a:endParaRPr lang="cs-CZ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Vezmi zkumavku, naplň ji vodou, uzavři palcem, otoč a ponoř do kádinky s vodou. Když budeš šikovný, voda ze zkumavky nevyteče a udrží se v ní. Proč?</a:t>
            </a:r>
          </a:p>
          <a:p>
            <a:pPr>
              <a:buNone/>
            </a:pPr>
            <a:endParaRPr lang="cs-CZ" sz="11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Jak dlouhá by mohla zkumavka být, aby voda ještě nevytekla?</a:t>
            </a:r>
          </a:p>
          <a:p>
            <a:pPr>
              <a:buNone/>
            </a:pPr>
            <a:endParaRPr lang="cs-CZ" sz="11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Mohli bychom zkumavku prodlužovat do nekonečna?</a:t>
            </a:r>
            <a:endParaRPr lang="cs-CZ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tlaková síla atmosféry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484784"/>
            <a:ext cx="7308304" cy="4968552"/>
          </a:xfrm>
        </p:spPr>
        <p:txBody>
          <a:bodyPr>
            <a:normAutofit fontScale="92500"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Voda nevytekla, protože </a:t>
            </a:r>
            <a:r>
              <a:rPr lang="cs-CZ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tlaková síla atmosféry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na hladinu vody v kádince </a:t>
            </a:r>
            <a:r>
              <a:rPr lang="cs-CZ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se přenesla 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až k ústí zkumavky, kde byla </a:t>
            </a:r>
            <a:r>
              <a:rPr lang="cs-CZ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vyrovnaná tlakovou silou vody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ve zkumavce.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Tedy hydrostatický tlak </a:t>
            </a:r>
            <a:r>
              <a:rPr lang="cs-CZ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b="1" baseline="-250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vody ze zkumavky byl vyrovnán atmosférickým tlakem vzduchu </a:t>
            </a:r>
            <a:r>
              <a:rPr lang="cs-CZ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b="1" baseline="-250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Atmosféra by ještě stačila na trubici o délce 10 m!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U:\Obrázky\453px-MercuryBarometer_svg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375239" cy="3140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velikost atmosférického tlaku</a:t>
            </a:r>
            <a:endParaRPr lang="cs-CZ" sz="4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Platí tedy 			</a:t>
            </a:r>
            <a:r>
              <a:rPr lang="cs-CZ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b="1" baseline="-250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cs-CZ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= </a:t>
            </a:r>
            <a:r>
              <a:rPr lang="cs-CZ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b="1" baseline="-250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</a:t>
            </a:r>
            <a:endParaRPr lang="cs-CZ" b="1" baseline="-25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endParaRPr lang="cs-CZ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sz="2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sz="2800" b="1" baseline="-250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= </a:t>
            </a:r>
            <a:r>
              <a:rPr lang="cs-CZ" sz="2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el-GR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ρ</a:t>
            </a:r>
            <a:r>
              <a:rPr lang="cs-CZ" sz="2800" b="1" baseline="-25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vody</a:t>
            </a:r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.g = 10 · 1000 · 10 = 100 000 </a:t>
            </a:r>
            <a:r>
              <a:rPr lang="cs-CZ" sz="2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Pa</a:t>
            </a:r>
            <a:endParaRPr lang="cs-CZ" sz="2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Atmosférický tlak kolem nás má přibližně velikost 100 000 </a:t>
            </a:r>
            <a:r>
              <a:rPr lang="cs-CZ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Pa</a:t>
            </a:r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endParaRPr lang="cs-CZ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cs-CZ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Při měření atmosférického tlaku se využívá hydrostatického tlaku kapaliny.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Autofit/>
          </a:bodyPr>
          <a:lstStyle/>
          <a:p>
            <a:r>
              <a:rPr lang="cs-CZ" sz="5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Torricelliho</a:t>
            </a:r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pokus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9448"/>
            <a:ext cx="8892480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 praxi není možné použít 10-ti metrovou trubici s vodou.</a:t>
            </a:r>
          </a:p>
          <a:p>
            <a:pPr>
              <a:buFont typeface="Wingdings" pitchFamily="2" charset="2"/>
              <a:buChar char="§"/>
            </a:pPr>
            <a:r>
              <a:rPr lang="cs-CZ" sz="3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Poprvé byl atmosférický tlak přesně změřil v roce 1643 italským fyzikem E. </a:t>
            </a:r>
            <a:r>
              <a:rPr lang="cs-CZ" sz="35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Torricellim</a:t>
            </a:r>
            <a:r>
              <a:rPr lang="cs-CZ" sz="3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sz="35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Použil rtuť, která má 13,5krát větší hustotu než voda.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endParaRPr lang="cs-CZ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Autofit/>
          </a:bodyPr>
          <a:lstStyle/>
          <a:p>
            <a:r>
              <a:rPr lang="cs-CZ" sz="5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Torricelliho</a:t>
            </a:r>
            <a:r>
              <a:rPr lang="cs-CZ" sz="5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pokus</a:t>
            </a:r>
            <a:endParaRPr lang="cs-CZ" sz="5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U:\Obrázky\442px-NSRW_Torricelli's_experiment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384376" cy="458651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211960" y="1318022"/>
            <a:ext cx="45365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Metrovou trubičku plnou rtuti ponořil do nádobky se rtutí. Část rtuti z trubičky vytekla zpět do nádobky. Zůstal sloupec rtuti 75 cm vysoký. </a:t>
            </a:r>
            <a:r>
              <a:rPr lang="cs-CZ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 vyrovnání atmosférického tlaku vzduchu stačil hydrostatický tlak sloupce rtuti 13,5krát kratší, tedy 75 cm.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8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(zapiš do sešitu)</a:t>
            </a:r>
            <a:endParaRPr lang="cs-CZ" sz="2800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26492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Atmosférický tlak určíme pomocí hydrostatického tlaku sloupce rtuti, který se tlakem atmosférického vzduchu udrží v trubici.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Atmosférický tlak vzduchu je přibližně</a:t>
            </a:r>
          </a:p>
          <a:p>
            <a:pPr algn="ctr">
              <a:buNone/>
            </a:pP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cs-CZ" baseline="-250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= 100000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Pa</a:t>
            </a: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= 100 </a:t>
            </a:r>
            <a:r>
              <a:rPr lang="cs-CZ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hPa</a:t>
            </a:r>
            <a:endParaRPr lang="cs-CZ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 měření atmosférického tlaku se používají: aneroid, rtuťový tlakoměr, barometr (barograf).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</TotalTime>
  <Words>481</Words>
  <Application>Microsoft Office PowerPoint</Application>
  <PresentationFormat>Předvádění na obrazovce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Měření atmosférického tlaku</vt:lpstr>
      <vt:lpstr>Zopakuj si</vt:lpstr>
      <vt:lpstr>měření atmosférického tlaku</vt:lpstr>
      <vt:lpstr>úkol</vt:lpstr>
      <vt:lpstr>tlaková síla atmosféry</vt:lpstr>
      <vt:lpstr>velikost atmosférického tlaku</vt:lpstr>
      <vt:lpstr>Torricelliho pokus</vt:lpstr>
      <vt:lpstr>Torricelliho pokus</vt:lpstr>
      <vt:lpstr>(zapiš do sešitu)</vt:lpstr>
      <vt:lpstr> rtuťový tlakoměr</vt:lpstr>
      <vt:lpstr>aneriod</vt:lpstr>
      <vt:lpstr>aneroid</vt:lpstr>
      <vt:lpstr>letecký výškoměr</vt:lpstr>
      <vt:lpstr>barograf</vt:lpstr>
      <vt:lpstr>(zapiš do sešitu)</vt:lpstr>
      <vt:lpstr>Zdroje: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Laboratorní měření  hmotnost těles</dc:title>
  <dc:creator>skola</dc:creator>
  <cp:lastModifiedBy>Eva Gargašová</cp:lastModifiedBy>
  <cp:revision>342</cp:revision>
  <dcterms:created xsi:type="dcterms:W3CDTF">2011-02-08T17:04:49Z</dcterms:created>
  <dcterms:modified xsi:type="dcterms:W3CDTF">2014-04-03T10:54:40Z</dcterms:modified>
</cp:coreProperties>
</file>