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97" r:id="rId3"/>
    <p:sldId id="397" r:id="rId4"/>
    <p:sldId id="353" r:id="rId5"/>
    <p:sldId id="408" r:id="rId6"/>
    <p:sldId id="401" r:id="rId7"/>
    <p:sldId id="407" r:id="rId8"/>
    <p:sldId id="409" r:id="rId9"/>
    <p:sldId id="387" r:id="rId10"/>
    <p:sldId id="410" r:id="rId11"/>
    <p:sldId id="403" r:id="rId12"/>
    <p:sldId id="29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5" autoAdjust="0"/>
    <p:restoredTop sz="92321" autoAdjust="0"/>
  </p:normalViewPr>
  <p:slideViewPr>
    <p:cSldViewPr>
      <p:cViewPr varScale="1">
        <p:scale>
          <a:sx n="102" d="100"/>
          <a:sy n="102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26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10.4.2014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136904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působící na těleso v atmosféře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326050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výpočet: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vysvětli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5517232"/>
            <a:ext cx="8316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po odčerpání vzduchu došlo k porušení rovnováhy?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U:\Obrázky\Dasymeter_bei_NormaldruckO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2966039" cy="2669435"/>
          </a:xfrm>
          <a:prstGeom prst="rect">
            <a:avLst/>
          </a:prstGeom>
          <a:noFill/>
        </p:spPr>
      </p:pic>
      <p:pic>
        <p:nvPicPr>
          <p:cNvPr id="3075" name="Picture 3" descr="U:\Obrázky\Dasymeter_unter_Vakuum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348880"/>
            <a:ext cx="288032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kliparty Microsoft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galerie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smart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notebook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Umí vzduch nadnášet?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896544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Víme, že voda nadnáší.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Můžeme pocítit i nadnášení ve vzduchu?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létají letadla?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létá balón a nepotřebuje motory?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atmosféry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Žijeme na dně v „moři vzduchu“.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Ten nás obklopuje ze všech stran.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Tlačí na nás.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Tedy i zespodu na tělesa podobně jako ve vodě působí vztlaková síla vzduchu.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Hustota plynů je ale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mnohem menší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než hustota kapalin.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Proto vztlakovou sílu můžeme využívat jen o </a:t>
            </a:r>
            <a:r>
              <a:rPr lang="cs-CZ" b="1" u="sng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objemných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těles – třeba balónů.</a:t>
            </a:r>
          </a:p>
          <a:p>
            <a:pPr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každé těleso v atmosféře působí směrem vzhůru vztlaková síla.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Podle Archimédova zákona platí: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5400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V.</a:t>
            </a:r>
            <a:r>
              <a:rPr lang="el-GR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ρ</a:t>
            </a:r>
            <a:r>
              <a:rPr lang="cs-CZ" sz="5400" b="1" baseline="-25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.g</a:t>
            </a:r>
          </a:p>
          <a:p>
            <a:pPr marL="514350" indent="-514350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3779912" y="4941168"/>
            <a:ext cx="864096" cy="11521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5364088" y="5013176"/>
            <a:ext cx="936104" cy="122413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899592" y="616530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(objem tělesa v m</a:t>
            </a:r>
            <a:r>
              <a:rPr lang="cs-CZ" sz="2400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cs-CZ" sz="2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92080" y="6237312"/>
            <a:ext cx="385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(hustota vzduchu v kg/m</a:t>
            </a:r>
            <a:r>
              <a:rPr lang="cs-CZ" sz="2400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cs-CZ" sz="2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horký vzduch?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63888" y="1529408"/>
            <a:ext cx="5184576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Horký vzduch se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rozpíná.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Má tedy menší hustotu než okolní studený vzduch a je lehčí.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Proto horkovzdušné balóny mohou stoupat.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3024336" cy="432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atmosféry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63888" y="1340768"/>
            <a:ext cx="5184576" cy="532859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Vztlaková síla vzduchu závisí na objemu tělesa a na hustotě vzduchu.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Při velkém objemu tělesa a malé hustotě horkého  vzduchu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je vztlaková síla větší než gravitační, která souvisí jen s hmotností, a balón může stoupat.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3024336" cy="432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Šipka dolů 5"/>
          <p:cNvSpPr/>
          <p:nvPr/>
        </p:nvSpPr>
        <p:spPr>
          <a:xfrm>
            <a:off x="1475656" y="3573016"/>
            <a:ext cx="144016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0800000">
            <a:off x="1475656" y="1916832"/>
            <a:ext cx="144016" cy="16204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619672" y="357301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8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endParaRPr lang="cs-CZ" sz="2800" b="1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2852936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8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endParaRPr lang="cs-CZ" sz="2800" b="1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1600" y="60212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8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&gt; </a:t>
            </a:r>
            <a:r>
              <a:rPr lang="cs-CZ" sz="2800" b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sz="2800" b="1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endParaRPr lang="cs-CZ" sz="2800" b="1" baseline="-25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134076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(zakresli do sešitu)</a:t>
            </a:r>
            <a:endParaRPr lang="cs-CZ" sz="24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571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každé těleso v atmosférickém vzduchu působí také gravitační síla směrem dolů.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Obě síly se skládají.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Podle výslednice obou sil se pak těleso ve vzduchu chová.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Mohou nastat tři případy: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41376"/>
            <a:ext cx="914400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&gt;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- výslednice míří dolů, balón klesá.  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&lt;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- výslednice míří vzhůru, balón stoupá.</a:t>
            </a:r>
          </a:p>
          <a:p>
            <a:pPr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- výslednice je nulová, balón je v klidu (visí na místě).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Běžná tělesa na Zemi vztlaková síla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ovlivňuje jen velmi málo, protože je ve srovnání s 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cs-CZ" baseline="-25000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velmi malá.</a:t>
            </a:r>
          </a:p>
          <a:p>
            <a:pPr>
              <a:buFont typeface="Wingdings" pitchFamily="2" charset="2"/>
              <a:buChar char="§"/>
            </a:pP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úkol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Vypočítej vztlakovou sílu, která působí ve vzduchu na muže o objemu těla 0,07 m</a:t>
            </a:r>
            <a:r>
              <a:rPr lang="cs-CZ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Hustota vzduchu je asi 1,3 kg/m</a:t>
            </a:r>
            <a:r>
              <a:rPr lang="cs-CZ" b="1" baseline="30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Porovnej se vztlakovou silou, která působí ve vodě.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Porovnej s gravitační silou, má-li muž hmotnost 70 kg.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</TotalTime>
  <Words>418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Vztlaková síla působící na těleso v atmosféře</vt:lpstr>
      <vt:lpstr>Umí vzduch nadnášet?</vt:lpstr>
      <vt:lpstr>vztlaková síla atmosféry</vt:lpstr>
      <vt:lpstr>(zapiš do sešitu)</vt:lpstr>
      <vt:lpstr>Proč horký vzduch?</vt:lpstr>
      <vt:lpstr>vztlaková síla atmosféry</vt:lpstr>
      <vt:lpstr>(zapiš do sešitu)</vt:lpstr>
      <vt:lpstr>(zapiš do sešitu)</vt:lpstr>
      <vt:lpstr> úkol</vt:lpstr>
      <vt:lpstr>výpočet:</vt:lpstr>
      <vt:lpstr> vysvětli</vt:lpstr>
      <vt:lpstr>Zdroje: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311</cp:revision>
  <dcterms:created xsi:type="dcterms:W3CDTF">2011-02-08T17:04:49Z</dcterms:created>
  <dcterms:modified xsi:type="dcterms:W3CDTF">2014-04-10T05:29:31Z</dcterms:modified>
</cp:coreProperties>
</file>