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411" r:id="rId3"/>
    <p:sldId id="297" r:id="rId4"/>
    <p:sldId id="413" r:id="rId5"/>
    <p:sldId id="424" r:id="rId6"/>
    <p:sldId id="429" r:id="rId7"/>
    <p:sldId id="422" r:id="rId8"/>
    <p:sldId id="426" r:id="rId9"/>
    <p:sldId id="430" r:id="rId10"/>
    <p:sldId id="29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5" autoAdjust="0"/>
    <p:restoredTop sz="92321" autoAdjust="0"/>
  </p:normalViewPr>
  <p:slideViewPr>
    <p:cSldViewPr>
      <p:cViewPr varScale="1">
        <p:scale>
          <a:sx n="84" d="100"/>
          <a:sy n="84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31.05.2020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069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31.05.2020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13690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 plynu v uzavřené nádobě. Manometr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Documents and Settings\gargasovae\Local Settings\Temporary Internet Files\Content.IE5\O5XNLM6Z\MC9002505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79" y="3645024"/>
            <a:ext cx="2500303" cy="2376264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0776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pokus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91440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1412776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Zatáhni za píst stříkačky. Pokud píst uvolníš, zůstane v klidu.</a:t>
            </a:r>
          </a:p>
          <a:p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Palcem ucpi otvor stříkačky a pístem stlačuj vzduch uvnitř co nejvíce. Píst povol a pozoruj.</a:t>
            </a:r>
          </a:p>
          <a:p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Palce ucpi otvor stříkačky s pístem posunutým až k otvoru. Snaž se píst vytáhnout. Moc to nepůjde. Píst opět povol a pozoruj.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podtlak x přetlak</a:t>
            </a: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292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Je-li stříkačka jen naplněná vzduchem, tlak vzduchu uvnitř i vně je stejný.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 stlačeného vzduchu ve stříkačce je větší, než je tlak okolního vzduchu. Ve stříkačce vznikl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přetlak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který vrací píst zpět.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Pokud vytahujeme píst z prázdné stříkačky, zbytek vzduchu uvnitř má menší tlak, než okolí. Vznikl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podtlak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4968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 plynu v uzavřené nádobě může být větší než okolní atmosférický tlak  - v nádobě je přetlak (v letadle).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Když je tlak plynu v nádobě menší než okolní tlak atmosféry, je v nádobě podtlak (zavařenina).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Podtlak způsobuje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sání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kapalinový manometr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U:\Obrázky\393px-Manometer_%28PSF%2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168352" cy="4837181"/>
          </a:xfrm>
          <a:prstGeom prst="rect">
            <a:avLst/>
          </a:prstGeom>
          <a:noFill/>
        </p:spPr>
      </p:pic>
      <p:pic>
        <p:nvPicPr>
          <p:cNvPr id="2051" name="Picture 3" descr="U:\Obrázky\126px-Manometer_(schematic_U-tube)_svg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2448272" cy="408045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943200" y="633478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 měření malých rozdílů tlaků</a:t>
            </a:r>
            <a:endParaRPr lang="cs-CZ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deformační manometr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5" name="Picture 3" descr="U:\Obrázky\486px-ManometerGrygorChernys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2776"/>
            <a:ext cx="4104456" cy="5058784"/>
          </a:xfrm>
          <a:prstGeom prst="rect">
            <a:avLst/>
          </a:prstGeom>
          <a:noFill/>
        </p:spPr>
      </p:pic>
      <p:pic>
        <p:nvPicPr>
          <p:cNvPr id="3076" name="Picture 4" descr="U:\Obrázky\800px-Druck_ManometerO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48880"/>
            <a:ext cx="3901846" cy="2877611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611560" y="609329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 měření velkých přetlaků – pneumatiky,…</a:t>
            </a:r>
            <a:endParaRPr lang="cs-CZ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680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Malé rozdíly tlaků měříme otevřeným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kapalinovým manometrem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 z rozdílů hladin kapaliny se určí tlak.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praxi se velké rozdíly </a:t>
            </a:r>
            <a:r>
              <a:rPr lang="cs-CZ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tlaků </a:t>
            </a:r>
            <a:r>
              <a:rPr lang="cs-CZ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měří </a:t>
            </a:r>
            <a:r>
              <a:rPr lang="cs-CZ" u="sng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deformačními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manometry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– uzavřená ohnutá trubice se zakřivuje díky přetlaku (pneumatiky).</a:t>
            </a: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podtlak x přetlak v praxi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67944" y="1412776"/>
            <a:ext cx="45365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Při některých nemocech jsou pacienti léčeni v hyperbarických komorách. Jedná se o prostory s tlakem vyšším než je atmosférický. Je zde i vyšší koncentrace kyslíku. Využívají ji třeba potápěči při Kesonově nemoci.</a:t>
            </a:r>
            <a:endParaRPr lang="cs-CZ" sz="28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  <p:pic>
        <p:nvPicPr>
          <p:cNvPr id="3" name="Picture 2" descr="U:\Obrázky\394px-Positive-pressure_biosafety_suit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2841851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vodní pumpa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22" name="Picture 2" descr="U:\Obrázky\Hand_pum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2664296" cy="4333308"/>
          </a:xfrm>
          <a:prstGeom prst="rect">
            <a:avLst/>
          </a:prstGeom>
          <a:noFill/>
        </p:spPr>
      </p:pic>
      <p:pic>
        <p:nvPicPr>
          <p:cNvPr id="5123" name="Picture 3" descr="U:\Obrázky\450px-Fuggerei-Waterpu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291632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312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Tlak plynu v uzavřené nádobě. Manometr</vt:lpstr>
      <vt:lpstr>pokus</vt:lpstr>
      <vt:lpstr>podtlak x přetlak</vt:lpstr>
      <vt:lpstr>(zapiš do sešitu)</vt:lpstr>
      <vt:lpstr>kapalinový manometr</vt:lpstr>
      <vt:lpstr>deformační manometr</vt:lpstr>
      <vt:lpstr>(zapiš do sešitu)</vt:lpstr>
      <vt:lpstr>podtlak x přetlak v praxi</vt:lpstr>
      <vt:lpstr>vodní pumpa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356</cp:revision>
  <dcterms:created xsi:type="dcterms:W3CDTF">2011-02-08T17:04:49Z</dcterms:created>
  <dcterms:modified xsi:type="dcterms:W3CDTF">2020-05-31T06:10:29Z</dcterms:modified>
</cp:coreProperties>
</file>