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B0EF-4162-4F2A-B793-6744DBB2C747}" type="datetimeFigureOut">
              <a:rPr lang="cs-CZ" smtClean="0"/>
              <a:pPr/>
              <a:t>12.06.2020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9DC3-4665-4DDA-BDDC-6B9D693ABD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B0EF-4162-4F2A-B793-6744DBB2C747}" type="datetimeFigureOut">
              <a:rPr lang="cs-CZ" smtClean="0"/>
              <a:pPr/>
              <a:t>12.06.2020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9DC3-4665-4DDA-BDDC-6B9D693ABD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B0EF-4162-4F2A-B793-6744DBB2C747}" type="datetimeFigureOut">
              <a:rPr lang="cs-CZ" smtClean="0"/>
              <a:pPr/>
              <a:t>12.06.2020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9DC3-4665-4DDA-BDDC-6B9D693ABD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B0EF-4162-4F2A-B793-6744DBB2C747}" type="datetimeFigureOut">
              <a:rPr lang="cs-CZ" smtClean="0"/>
              <a:pPr/>
              <a:t>12.06.2020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9DC3-4665-4DDA-BDDC-6B9D693ABD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B0EF-4162-4F2A-B793-6744DBB2C747}" type="datetimeFigureOut">
              <a:rPr lang="cs-CZ" smtClean="0"/>
              <a:pPr/>
              <a:t>12.06.2020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9DC3-4665-4DDA-BDDC-6B9D693ABD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B0EF-4162-4F2A-B793-6744DBB2C747}" type="datetimeFigureOut">
              <a:rPr lang="cs-CZ" smtClean="0"/>
              <a:pPr/>
              <a:t>12.06.2020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9DC3-4665-4DDA-BDDC-6B9D693ABD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B0EF-4162-4F2A-B793-6744DBB2C747}" type="datetimeFigureOut">
              <a:rPr lang="cs-CZ" smtClean="0"/>
              <a:pPr/>
              <a:t>12.06.2020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9DC3-4665-4DDA-BDDC-6B9D693ABD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B0EF-4162-4F2A-B793-6744DBB2C747}" type="datetimeFigureOut">
              <a:rPr lang="cs-CZ" smtClean="0"/>
              <a:pPr/>
              <a:t>12.06.2020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9DC3-4665-4DDA-BDDC-6B9D693ABD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B0EF-4162-4F2A-B793-6744DBB2C747}" type="datetimeFigureOut">
              <a:rPr lang="cs-CZ" smtClean="0"/>
              <a:pPr/>
              <a:t>12.06.2020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9DC3-4665-4DDA-BDDC-6B9D693ABD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B0EF-4162-4F2A-B793-6744DBB2C747}" type="datetimeFigureOut">
              <a:rPr lang="cs-CZ" smtClean="0"/>
              <a:pPr/>
              <a:t>12.06.2020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9DC3-4665-4DDA-BDDC-6B9D693ABD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B0EF-4162-4F2A-B793-6744DBB2C747}" type="datetimeFigureOut">
              <a:rPr lang="cs-CZ" smtClean="0"/>
              <a:pPr/>
              <a:t>12.06.2020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9DC3-4665-4DDA-BDDC-6B9D693ABD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5B0EF-4162-4F2A-B793-6744DBB2C747}" type="datetimeFigureOut">
              <a:rPr lang="cs-CZ" smtClean="0"/>
              <a:pPr/>
              <a:t>12.06.2020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49DC3-4665-4DDA-BDDC-6B9D693ABDE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9600" b="1" dirty="0" smtClean="0">
                <a:solidFill>
                  <a:srgbClr val="FF0000"/>
                </a:solidFill>
              </a:rPr>
              <a:t>Křížovka</a:t>
            </a:r>
            <a:endParaRPr lang="cs-CZ" sz="96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(s</a:t>
            </a:r>
            <a:r>
              <a:rPr lang="cs-CZ" dirty="0" smtClean="0">
                <a:solidFill>
                  <a:schemeClr val="tx1"/>
                </a:solidFill>
              </a:rPr>
              <a:t> řešením)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l="52734" t="26250" r="25586" b="31562"/>
          <a:stretch>
            <a:fillRect/>
          </a:stretch>
        </p:blipFill>
        <p:spPr bwMode="auto">
          <a:xfrm>
            <a:off x="7923192" y="5157192"/>
            <a:ext cx="1220808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481910"/>
              </p:ext>
            </p:extLst>
          </p:nvPr>
        </p:nvGraphicFramePr>
        <p:xfrm>
          <a:off x="-2" y="0"/>
          <a:ext cx="9144002" cy="685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</a:tblGrid>
              <a:tr h="85725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 smtClean="0"/>
                    </a:p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547664" y="188640"/>
            <a:ext cx="2030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jednotka tlaku</a:t>
            </a:r>
            <a:endParaRPr lang="cs-CZ" sz="2400" b="1" dirty="0"/>
          </a:p>
        </p:txBody>
      </p:sp>
      <p:pic>
        <p:nvPicPr>
          <p:cNvPr id="7" name="Picture 2" descr="G:\2008_04_13\IMG_00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64840" t="59417" r="8154" b="22761"/>
          <a:stretch>
            <a:fillRect/>
          </a:stretch>
        </p:blipFill>
        <p:spPr bwMode="auto">
          <a:xfrm rot="5400000">
            <a:off x="7375490" y="372459"/>
            <a:ext cx="1345923" cy="125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la6"/>
          <p:cNvPicPr>
            <a:picLocks noChangeAspect="1" noChangeArrowheads="1"/>
          </p:cNvPicPr>
          <p:nvPr/>
        </p:nvPicPr>
        <p:blipFill>
          <a:blip r:embed="rId4" cstate="print"/>
          <a:srcRect l="34388" b="18449"/>
          <a:stretch>
            <a:fillRect/>
          </a:stretch>
        </p:blipFill>
        <p:spPr bwMode="auto">
          <a:xfrm>
            <a:off x="1331640" y="1412776"/>
            <a:ext cx="12359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30476" b="8324"/>
          <a:stretch>
            <a:fillRect/>
          </a:stretch>
        </p:blipFill>
        <p:spPr bwMode="auto">
          <a:xfrm>
            <a:off x="6516216" y="3429000"/>
            <a:ext cx="2088232" cy="116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ovéPole 10"/>
          <p:cNvSpPr txBox="1"/>
          <p:nvPr/>
        </p:nvSpPr>
        <p:spPr>
          <a:xfrm>
            <a:off x="4644008" y="4437112"/>
            <a:ext cx="195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opak přetlaku</a:t>
            </a:r>
            <a:endParaRPr lang="cs-CZ" sz="2400" b="1" dirty="0"/>
          </a:p>
        </p:txBody>
      </p:sp>
      <p:pic>
        <p:nvPicPr>
          <p:cNvPr id="12" name="Picture 2" descr="C:\Documents and Settings\RADIM\Plocha\Skensek\IMG_001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49091" t="20582" r="10003" b="71035"/>
          <a:stretch>
            <a:fillRect/>
          </a:stretch>
        </p:blipFill>
        <p:spPr bwMode="auto">
          <a:xfrm rot="5400000">
            <a:off x="151612" y="5761156"/>
            <a:ext cx="1700808" cy="49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ovéPole 13"/>
          <p:cNvSpPr txBox="1"/>
          <p:nvPr/>
        </p:nvSpPr>
        <p:spPr>
          <a:xfrm>
            <a:off x="-32075" y="2348880"/>
            <a:ext cx="1331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ahoma" pitchFamily="34" charset="0"/>
                <a:cs typeface="Tahoma" pitchFamily="34" charset="0"/>
              </a:rPr>
              <a:t>jako první změřit </a:t>
            </a:r>
            <a:r>
              <a:rPr lang="cs-CZ" b="1" dirty="0" err="1" smtClean="0">
                <a:latin typeface="Tahoma" pitchFamily="34" charset="0"/>
                <a:cs typeface="Tahoma" pitchFamily="34" charset="0"/>
              </a:rPr>
              <a:t>p</a:t>
            </a:r>
            <a:r>
              <a:rPr lang="cs-CZ" b="1" baseline="-25000" dirty="0" err="1" smtClean="0">
                <a:latin typeface="Tahoma" pitchFamily="34" charset="0"/>
                <a:cs typeface="Tahoma" pitchFamily="34" charset="0"/>
              </a:rPr>
              <a:t>a</a:t>
            </a:r>
            <a:r>
              <a:rPr lang="cs-CZ" b="1" baseline="-25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cs-CZ" b="1" dirty="0" smtClean="0">
                <a:latin typeface="Tahoma" pitchFamily="34" charset="0"/>
                <a:cs typeface="Tahoma" pitchFamily="34" charset="0"/>
              </a:rPr>
              <a:t>pomocí rtuti</a:t>
            </a:r>
            <a:endParaRPr lang="cs-CZ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l="52734" t="26250" r="25586" b="31562"/>
          <a:stretch>
            <a:fillRect/>
          </a:stretch>
        </p:blipFill>
        <p:spPr bwMode="auto">
          <a:xfrm>
            <a:off x="7923193" y="5373216"/>
            <a:ext cx="1220808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2" cy="685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</a:tblGrid>
              <a:tr h="85725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cs-CZ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a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n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e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r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o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i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d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 smtClean="0"/>
                    </a:p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A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r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 smtClean="0"/>
                        <a:t>ch</a:t>
                      </a:r>
                      <a:endParaRPr lang="cs-CZ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i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m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e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d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e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s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T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o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r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r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i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c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e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l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l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i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b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a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t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y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s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k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a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f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p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o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d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t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l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a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k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h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u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s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t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o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m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ě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r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p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o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n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o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r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k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a</a:t>
                      </a:r>
                      <a:endParaRPr lang="cs-CZ" sz="36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899592" y="188640"/>
            <a:ext cx="2808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jednotka tlaku</a:t>
            </a:r>
            <a:endParaRPr lang="cs-CZ" sz="2800" b="1" dirty="0"/>
          </a:p>
        </p:txBody>
      </p:sp>
      <p:pic>
        <p:nvPicPr>
          <p:cNvPr id="7" name="Picture 2" descr="G:\2008_04_13\IMG_00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64840" t="59417" r="8154" b="22761"/>
          <a:stretch>
            <a:fillRect/>
          </a:stretch>
        </p:blipFill>
        <p:spPr bwMode="auto">
          <a:xfrm rot="5400000">
            <a:off x="7375490" y="372459"/>
            <a:ext cx="1345923" cy="125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la6"/>
          <p:cNvPicPr>
            <a:picLocks noChangeAspect="1" noChangeArrowheads="1"/>
          </p:cNvPicPr>
          <p:nvPr/>
        </p:nvPicPr>
        <p:blipFill>
          <a:blip r:embed="rId4" cstate="print"/>
          <a:srcRect l="34388" b="18449"/>
          <a:stretch>
            <a:fillRect/>
          </a:stretch>
        </p:blipFill>
        <p:spPr bwMode="auto">
          <a:xfrm>
            <a:off x="1331640" y="1412776"/>
            <a:ext cx="12359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30476" b="8324"/>
          <a:stretch>
            <a:fillRect/>
          </a:stretch>
        </p:blipFill>
        <p:spPr bwMode="auto">
          <a:xfrm>
            <a:off x="6516216" y="3429000"/>
            <a:ext cx="2088232" cy="116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ovéPole 10"/>
          <p:cNvSpPr txBox="1"/>
          <p:nvPr/>
        </p:nvSpPr>
        <p:spPr>
          <a:xfrm>
            <a:off x="4644008" y="4437112"/>
            <a:ext cx="2682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opak přetlaku</a:t>
            </a:r>
            <a:endParaRPr lang="cs-CZ" sz="2800" b="1" dirty="0"/>
          </a:p>
        </p:txBody>
      </p:sp>
      <p:pic>
        <p:nvPicPr>
          <p:cNvPr id="12" name="Picture 2" descr="C:\Documents and Settings\RADIM\Plocha\Skensek\IMG_001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49091" t="20582" r="10003" b="71035"/>
          <a:stretch>
            <a:fillRect/>
          </a:stretch>
        </p:blipFill>
        <p:spPr bwMode="auto">
          <a:xfrm rot="5400000">
            <a:off x="151612" y="5761156"/>
            <a:ext cx="1700808" cy="49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-32075" y="2420888"/>
            <a:ext cx="1331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jako první změřit </a:t>
            </a:r>
            <a:r>
              <a:rPr lang="cs-CZ" b="1" dirty="0" err="1" smtClean="0"/>
              <a:t>p</a:t>
            </a:r>
            <a:r>
              <a:rPr lang="cs-CZ" b="1" baseline="-25000" dirty="0" err="1" smtClean="0"/>
              <a:t>a</a:t>
            </a:r>
            <a:r>
              <a:rPr lang="cs-CZ" b="1" baseline="-25000" dirty="0" smtClean="0"/>
              <a:t> </a:t>
            </a:r>
            <a:r>
              <a:rPr lang="cs-CZ" b="1" dirty="0" smtClean="0"/>
              <a:t>pomocí rtuti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83</Words>
  <Application>Microsoft Office PowerPoint</Application>
  <PresentationFormat>Předvádění na obrazovce (4:3)</PresentationFormat>
  <Paragraphs>66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Motiv sady Office</vt:lpstr>
      <vt:lpstr>Křížovka</vt:lpstr>
      <vt:lpstr>Snímek 2</vt:lpstr>
      <vt:lpstr>Snímek 3</vt:lpstr>
    </vt:vector>
  </TitlesOfParts>
  <Company>čmš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 Ř Í Ž O V K A</dc:title>
  <dc:creator>Mgr. Iva Sekaninová</dc:creator>
  <cp:lastModifiedBy>Doma</cp:lastModifiedBy>
  <cp:revision>8</cp:revision>
  <dcterms:created xsi:type="dcterms:W3CDTF">2011-01-19T22:39:33Z</dcterms:created>
  <dcterms:modified xsi:type="dcterms:W3CDTF">2020-06-12T08:39:51Z</dcterms:modified>
</cp:coreProperties>
</file>