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B0EF-4162-4F2A-B793-6744DBB2C747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9DC3-4665-4DDA-BDDC-6B9D693AB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B0EF-4162-4F2A-B793-6744DBB2C747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9DC3-4665-4DDA-BDDC-6B9D693AB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B0EF-4162-4F2A-B793-6744DBB2C747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9DC3-4665-4DDA-BDDC-6B9D693AB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B0EF-4162-4F2A-B793-6744DBB2C747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9DC3-4665-4DDA-BDDC-6B9D693AB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B0EF-4162-4F2A-B793-6744DBB2C747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9DC3-4665-4DDA-BDDC-6B9D693AB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B0EF-4162-4F2A-B793-6744DBB2C747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9DC3-4665-4DDA-BDDC-6B9D693AB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B0EF-4162-4F2A-B793-6744DBB2C747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9DC3-4665-4DDA-BDDC-6B9D693AB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B0EF-4162-4F2A-B793-6744DBB2C747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9DC3-4665-4DDA-BDDC-6B9D693AB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B0EF-4162-4F2A-B793-6744DBB2C747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9DC3-4665-4DDA-BDDC-6B9D693AB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B0EF-4162-4F2A-B793-6744DBB2C747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9DC3-4665-4DDA-BDDC-6B9D693AB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B0EF-4162-4F2A-B793-6744DBB2C747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9DC3-4665-4DDA-BDDC-6B9D693AB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5B0EF-4162-4F2A-B793-6744DBB2C747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49DC3-4665-4DDA-BDDC-6B9D693ABDE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Opakování</a:t>
            </a:r>
            <a:endParaRPr lang="cs-CZ" sz="96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mtClean="0">
                <a:solidFill>
                  <a:schemeClr val="tx1"/>
                </a:solidFill>
              </a:rPr>
              <a:t>Mechanické </a:t>
            </a:r>
            <a:r>
              <a:rPr lang="cs-CZ" dirty="0" smtClean="0">
                <a:solidFill>
                  <a:schemeClr val="tx1"/>
                </a:solidFill>
              </a:rPr>
              <a:t>vlastnosti kapalin a plynů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Odpověz do sešitu!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20486"/>
            <a:ext cx="9144000" cy="55208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dirty="0" smtClean="0"/>
              <a:t>Proč vzniká tlak v atmosféře?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Proč je atmosféra u povrchu Země hustší?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Jaký materiál použil </a:t>
            </a:r>
            <a:r>
              <a:rPr lang="cs-CZ" dirty="0" err="1" smtClean="0"/>
              <a:t>Torricelli</a:t>
            </a:r>
            <a:r>
              <a:rPr lang="cs-CZ" dirty="0" smtClean="0"/>
              <a:t> k měření </a:t>
            </a:r>
            <a:r>
              <a:rPr lang="cs-CZ" dirty="0" err="1" smtClean="0"/>
              <a:t>p</a:t>
            </a:r>
            <a:r>
              <a:rPr lang="cs-CZ" baseline="-25000" dirty="0" err="1" smtClean="0"/>
              <a:t>a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Vyjmenuj dva přístroje k měření tlaku v atmosféře.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Co má vliv na atmosférický tlak?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Co je to podtlak? Uveď příklad, kde je podtlak.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Co je to přetlak?</a:t>
            </a:r>
            <a:r>
              <a:rPr lang="cs-CZ" dirty="0"/>
              <a:t> Uveď příklad, kde je </a:t>
            </a:r>
            <a:r>
              <a:rPr lang="cs-CZ" dirty="0" smtClean="0"/>
              <a:t>přetlak</a:t>
            </a:r>
            <a:r>
              <a:rPr lang="cs-CZ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Kdy může horkovzdušný balón stoupat vzhůru?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Čím se měří velké přetlaky v nádobách?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023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87</Words>
  <Application>Microsoft Office PowerPoint</Application>
  <PresentationFormat>Předvádění na obrazovce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Opakování</vt:lpstr>
      <vt:lpstr>Odpověz do sešitu!</vt:lpstr>
    </vt:vector>
  </TitlesOfParts>
  <Company>čmš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 Ř Í Ž O V K A</dc:title>
  <dc:creator>Mgr. Iva Sekaninová</dc:creator>
  <cp:lastModifiedBy>Doma</cp:lastModifiedBy>
  <cp:revision>9</cp:revision>
  <dcterms:created xsi:type="dcterms:W3CDTF">2011-01-19T22:39:33Z</dcterms:created>
  <dcterms:modified xsi:type="dcterms:W3CDTF">2020-06-05T14:06:38Z</dcterms:modified>
</cp:coreProperties>
</file>