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296" r:id="rId4"/>
    <p:sldId id="337" r:id="rId5"/>
    <p:sldId id="334" r:id="rId6"/>
    <p:sldId id="338" r:id="rId7"/>
    <p:sldId id="339" r:id="rId8"/>
    <p:sldId id="341" r:id="rId9"/>
    <p:sldId id="342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29.9.2016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saac_Newt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Gravitační síla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79912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 ročník</a:t>
            </a:r>
            <a:endParaRPr lang="cs-CZ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78076" cy="23593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Pracovna\AppData\Local\Microsoft\Windows\Temporary Internet Files\Content.IE5\6Z540B54\MC9003010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Kolářová R.,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2004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Fyzika pro 6. ročník základní školy, Macháček M,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err="1" smtClean="0"/>
              <a:t>commons.wikimedia.org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padají tělesa k zemi?</a:t>
            </a:r>
            <a:endParaRPr lang="cs-CZ" sz="4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2" y="1484785"/>
            <a:ext cx="8670809" cy="4320479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3568" y="580526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parašutista</a:t>
            </a:r>
            <a:endParaRPr lang="cs-CZ" sz="2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580526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vodopád</a:t>
            </a:r>
            <a:endParaRPr lang="cs-CZ" sz="2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Pracovna\AppData\Local\Microsoft\Windows\Temporary Internet Files\Content.IE5\6Z540B54\MC900231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2804279" cy="3297644"/>
          </a:xfrm>
          <a:prstGeom prst="rect">
            <a:avLst/>
          </a:prstGeom>
          <a:noFill/>
        </p:spPr>
      </p:pic>
      <p:pic>
        <p:nvPicPr>
          <p:cNvPr id="1027" name="Picture 3" descr="C:\Users\Pracovna\AppData\Local\Microsoft\Windows\Temporary Internet Files\Content.IE5\E2RS3DHH\MP90018180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16832"/>
            <a:ext cx="2309812" cy="3657600"/>
          </a:xfrm>
          <a:prstGeom prst="rect">
            <a:avLst/>
          </a:prstGeom>
          <a:noFill/>
        </p:spPr>
      </p:pic>
      <p:pic>
        <p:nvPicPr>
          <p:cNvPr id="1032" name="Picture 8" descr="C:\Users\Pracovna\AppData\Local\Microsoft\Windows\Temporary Internet Files\Content.IE5\E2RS3DHH\MC9002524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628800"/>
            <a:ext cx="2212838" cy="4104456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6228184" y="58052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bungee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jumping</a:t>
            </a:r>
            <a:endParaRPr lang="cs-CZ" sz="2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padají tělesa k zemi?</a:t>
            </a:r>
            <a:endParaRPr lang="cs-CZ" sz="4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55679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 přírodovědy už víme, že okolo Země je </a:t>
            </a:r>
            <a:r>
              <a:rPr lang="cs-CZ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gravitační pole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Také už víme, že každá dvě tělesa na sebe </a:t>
            </a:r>
            <a:r>
              <a:rPr lang="cs-CZ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vzájemně působí silou</a:t>
            </a: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Když na siloměr zavěsíme závaží, pružina se prodlouží. </a:t>
            </a:r>
          </a:p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Znamená to, že na závaží zavěšené na pružině působí svisle dolů síla.</a:t>
            </a:r>
          </a:p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Tato síla se rovná gravitační síle, kterou působí Země na závaží.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Jaký směr má gravitační síla?</a:t>
            </a:r>
            <a:endParaRPr lang="cs-CZ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Users\Pracovna\AppData\Local\Microsoft\Windows\Temporary Internet Files\Content.IE5\6Z540B54\MP9004330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5501482" cy="4464496"/>
          </a:xfrm>
          <a:prstGeom prst="rect">
            <a:avLst/>
          </a:prstGeom>
          <a:noFill/>
        </p:spPr>
      </p:pic>
      <p:pic>
        <p:nvPicPr>
          <p:cNvPr id="2052" name="Picture 4" descr="C:\Users\Pracovna\AppData\Local\Microsoft\Windows\Temporary Internet Files\Content.IE5\E2RS3DHH\MP9004339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246796"/>
            <a:ext cx="814939" cy="611204"/>
          </a:xfrm>
          <a:prstGeom prst="rect">
            <a:avLst/>
          </a:prstGeom>
          <a:noFill/>
        </p:spPr>
      </p:pic>
      <p:pic>
        <p:nvPicPr>
          <p:cNvPr id="2053" name="Picture 5" descr="C:\Users\Pracovna\AppData\Local\Microsoft\Windows\Temporary Internet Files\Content.IE5\6Z540B54\MP90040138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429000"/>
            <a:ext cx="1079999" cy="1079999"/>
          </a:xfrm>
          <a:prstGeom prst="rect">
            <a:avLst/>
          </a:prstGeom>
          <a:noFill/>
        </p:spPr>
      </p:pic>
      <p:pic>
        <p:nvPicPr>
          <p:cNvPr id="2054" name="Picture 6" descr="C:\Users\Pracovna\AppData\Local\Microsoft\Windows\Temporary Internet Files\Content.IE5\7X3YX1D0\MC90023524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736878" y="3424362"/>
            <a:ext cx="941660" cy="1238968"/>
          </a:xfrm>
          <a:prstGeom prst="rect">
            <a:avLst/>
          </a:prstGeom>
          <a:noFill/>
        </p:spPr>
      </p:pic>
      <p:pic>
        <p:nvPicPr>
          <p:cNvPr id="2055" name="Picture 7" descr="C:\Users\Pracovna\AppData\Local\Microsoft\Windows\Temporary Internet Files\Content.IE5\30WQGZ10\MC90022994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196752"/>
            <a:ext cx="1080120" cy="816953"/>
          </a:xfrm>
          <a:prstGeom prst="rect">
            <a:avLst/>
          </a:prstGeom>
          <a:noFill/>
        </p:spPr>
      </p:pic>
      <p:cxnSp>
        <p:nvCxnSpPr>
          <p:cNvPr id="11" name="Přímá spojovací šipka 10"/>
          <p:cNvCxnSpPr/>
          <p:nvPr/>
        </p:nvCxnSpPr>
        <p:spPr>
          <a:xfrm>
            <a:off x="1763688" y="4005064"/>
            <a:ext cx="10801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572000" y="1628800"/>
            <a:ext cx="0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4355976" y="5373216"/>
            <a:ext cx="0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>
            <a:off x="5796136" y="4005064"/>
            <a:ext cx="10801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9144000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Okolo naší Země je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gravitační pole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každé těleso umístěné v gravitačním poli Země působí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svisle dolů do středu Země gravitační síla.</a:t>
            </a:r>
          </a:p>
          <a:p>
            <a:pPr>
              <a:buFont typeface="Wingdings" pitchFamily="2" charset="2"/>
              <a:buChar char="§"/>
            </a:pPr>
            <a:endParaRPr lang="cs-CZ" sz="2800" u="sng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Směr svislý určíme olovnicí.</a:t>
            </a:r>
          </a:p>
          <a:p>
            <a:pPr marL="609600" indent="-609600">
              <a:buFont typeface="Wingdings" pitchFamily="2" charset="2"/>
              <a:buChar char="§"/>
            </a:pP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C:\Users\Pracovna\AppData\Local\Microsoft\Windows\Temporary Internet Files\Content.IE5\30WQGZ10\MC9002986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81128"/>
            <a:ext cx="1588225" cy="208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čem závisí gravitační síla?</a:t>
            </a:r>
            <a:endParaRPr lang="cs-CZ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 descr="D:\Users\Mamka\obrázky\Dinamometr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56792"/>
            <a:ext cx="4973130" cy="4687888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3419872" y="4221088"/>
            <a:ext cx="7200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788024" y="5445224"/>
            <a:ext cx="7200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61653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těžší závaží působí v gravitačním poli Země větší síla!</a:t>
            </a:r>
            <a:endParaRPr lang="cs-CZ" sz="2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920880" cy="468052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Velikost gravitační síly v gravitačním poli Země závisí :</a:t>
            </a:r>
          </a:p>
          <a:p>
            <a:pPr marL="609600" indent="-609600">
              <a:buNone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hmotnosti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tělesa – čím větší je hmotnost tělesa, tím větší silou na něj Země působí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vzdálenosti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od Země – gravitační síla se zmenšuje s rostoucí vzdáleností od Země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Znáš odpověď?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 se projevuje gravitační síla?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čem závisí její velikost?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Jaký směr má gravitační síla?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by se stalo, kdyby přestala působit gravitační síla?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Znáš jméno fyzika, který se zabýval gravitační silou?</a:t>
            </a:r>
            <a:endParaRPr lang="cs-CZ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hlinkClick r:id="rId2"/>
              </a:rPr>
              <a:t>Isaac</a:t>
            </a:r>
            <a:r>
              <a:rPr lang="cs-CZ" dirty="0" smtClean="0">
                <a:hlinkClick r:id="rId2"/>
              </a:rPr>
              <a:t> Newton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273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Gravitační síla</vt:lpstr>
      <vt:lpstr>Proč padají tělesa k zemi?</vt:lpstr>
      <vt:lpstr>Proč padají tělesa k zemi?</vt:lpstr>
      <vt:lpstr>Jaký směr má gravitační síla?</vt:lpstr>
      <vt:lpstr>(zapiš do sešitu):</vt:lpstr>
      <vt:lpstr>Na čem závisí gravitační síla?</vt:lpstr>
      <vt:lpstr>(zapiš do sešitu):</vt:lpstr>
      <vt:lpstr>Znáš odpověď?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151</cp:revision>
  <dcterms:created xsi:type="dcterms:W3CDTF">2011-02-08T17:04:49Z</dcterms:created>
  <dcterms:modified xsi:type="dcterms:W3CDTF">2016-09-29T05:03:27Z</dcterms:modified>
</cp:coreProperties>
</file>