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7" r:id="rId3"/>
    <p:sldId id="342" r:id="rId4"/>
    <p:sldId id="334" r:id="rId5"/>
    <p:sldId id="296" r:id="rId6"/>
    <p:sldId id="339" r:id="rId7"/>
    <p:sldId id="341" r:id="rId8"/>
    <p:sldId id="29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4660"/>
  </p:normalViewPr>
  <p:slideViewPr>
    <p:cSldViewPr>
      <p:cViewPr varScale="1">
        <p:scale>
          <a:sx n="87" d="100"/>
          <a:sy n="87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30.9.2016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30.9.2016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30.9.2016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30.9.2016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30.9.2016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30.9.2016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30.9.2016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30.9.2016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30.9.2016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30.9.2016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30.9.2016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EDFC-93E9-4738-A6F3-3C3132E39E3C}" type="datetimeFigureOut">
              <a:rPr lang="cs-CZ" smtClean="0"/>
              <a:pPr/>
              <a:t>30.9.2016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Měření síly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779912" y="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6. ročník</a:t>
            </a:r>
            <a:endParaRPr lang="cs-CZ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678076" cy="235938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" name="Picture 2" descr="C:\Users\Pracovna\AppData\Local\Microsoft\Windows\Temporary Internet Files\Content.IE5\RDCR2CN7\MP90038285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068960"/>
            <a:ext cx="2160240" cy="3024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úkol</a:t>
            </a:r>
            <a:endParaRPr lang="cs-CZ" sz="40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0" y="1484785"/>
            <a:ext cx="9144000" cy="537321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Zavěs na pružinku jedno, dvě, tři, čtyři  stejná závaží.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Pokaždé změř prodloužení pružinky v cm, zapiš do tabulky.</a:t>
            </a: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 platí pro počet závaží a velikost prodloužení?</a:t>
            </a:r>
            <a:endParaRPr lang="cs-CZ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611560" y="3789040"/>
          <a:ext cx="793169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949"/>
                <a:gridCol w="1321949"/>
                <a:gridCol w="1321949"/>
                <a:gridCol w="1321949"/>
                <a:gridCol w="1321949"/>
                <a:gridCol w="13219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závaží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Prodloužení pružiny </a:t>
                      </a:r>
                    </a:p>
                    <a:p>
                      <a:pPr algn="ctr"/>
                      <a:r>
                        <a:rPr lang="cs-CZ" dirty="0" smtClean="0"/>
                        <a:t>v cm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úkol</a:t>
            </a:r>
            <a:endParaRPr lang="cs-CZ" sz="40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39552" y="1556792"/>
          <a:ext cx="7931694" cy="1626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949"/>
                <a:gridCol w="1321949"/>
                <a:gridCol w="1321949"/>
                <a:gridCol w="1321949"/>
                <a:gridCol w="1321949"/>
                <a:gridCol w="1321949"/>
              </a:tblGrid>
              <a:tr h="71208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závaží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Prodloužení pružiny </a:t>
                      </a:r>
                    </a:p>
                    <a:p>
                      <a:pPr algn="ctr"/>
                      <a:r>
                        <a:rPr lang="cs-CZ" dirty="0" smtClean="0"/>
                        <a:t>v cm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D:\Users\Mamka\obrázky\Dinamometr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429000"/>
            <a:ext cx="2952328" cy="2782992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 rot="5400000">
            <a:off x="7956376" y="4293096"/>
            <a:ext cx="151216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55576" y="4293096"/>
            <a:ext cx="46805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Čím více závaží, tím více se pružina prodlouží. Takto pracuje </a:t>
            </a:r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siloměr</a:t>
            </a: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měřidlo síly.</a:t>
            </a:r>
            <a:endParaRPr lang="cs-CZ" sz="28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a zakresli do sešitu):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4320480" cy="46805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Sílu měříme </a:t>
            </a:r>
            <a:r>
              <a:rPr lang="cs-CZ" sz="2800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siloměrem</a:t>
            </a: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Nejdůležitější částí siloměru je pružina.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Měření siloměrem je umožněno tím, že dočasné prodloužení pružiny siloměru je tím větší, čím je větší působící (měřená) síla.</a:t>
            </a:r>
          </a:p>
          <a:p>
            <a:pPr marL="609600" indent="-609600">
              <a:buFont typeface="Wingdings" pitchFamily="2" charset="2"/>
              <a:buChar char="§"/>
            </a:pPr>
            <a:endParaRPr lang="cs-CZ" sz="28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D:\Users\Mamka\obrázky\Siloměr_2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988840"/>
            <a:ext cx="857250" cy="4200525"/>
          </a:xfrm>
          <a:prstGeom prst="rect">
            <a:avLst/>
          </a:prstGeom>
          <a:noFill/>
        </p:spPr>
      </p:pic>
      <p:cxnSp>
        <p:nvCxnSpPr>
          <p:cNvPr id="6" name="Přímá spojovací šipka 5"/>
          <p:cNvCxnSpPr/>
          <p:nvPr/>
        </p:nvCxnSpPr>
        <p:spPr>
          <a:xfrm>
            <a:off x="6516216" y="2636912"/>
            <a:ext cx="648072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6444208" y="5589240"/>
            <a:ext cx="648072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6228184" y="3717032"/>
            <a:ext cx="648072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6300192" y="2060848"/>
            <a:ext cx="648072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6948264" y="18448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závěs</a:t>
            </a:r>
            <a:endParaRPr lang="cs-CZ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164288" y="24928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obal</a:t>
            </a:r>
            <a:endParaRPr lang="cs-CZ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948264" y="35010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pružina</a:t>
            </a:r>
            <a:endParaRPr lang="cs-CZ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164288" y="53732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stupnice</a:t>
            </a:r>
            <a:endParaRPr lang="cs-CZ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876256" y="60212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háček</a:t>
            </a:r>
            <a:endParaRPr lang="cs-CZ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5" name="Přímá spojovací šipka 14"/>
          <p:cNvCxnSpPr/>
          <p:nvPr/>
        </p:nvCxnSpPr>
        <p:spPr>
          <a:xfrm>
            <a:off x="6228184" y="6165304"/>
            <a:ext cx="648072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 čem sílu měříme?</a:t>
            </a:r>
            <a:endParaRPr lang="cs-CZ" sz="40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1412776"/>
            <a:ext cx="8568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Sílu měříme v newtonech - N.</a:t>
            </a:r>
          </a:p>
          <a:p>
            <a:pPr>
              <a:buFont typeface="Wingdings" pitchFamily="2" charset="2"/>
              <a:buChar char="§"/>
            </a:pPr>
            <a:endParaRPr lang="cs-CZ" sz="32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Jeden newton je odpovídá síle, která přitahuje 100g závaží.</a:t>
            </a:r>
          </a:p>
          <a:p>
            <a:endParaRPr lang="cs-CZ" sz="32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cs-CZ" sz="3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4" name="Picture 2" descr="D:\Users\Mamka\obrázky\175px-Dynamometr_02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996952"/>
            <a:ext cx="1080120" cy="3692281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6660232" y="5903893"/>
            <a:ext cx="1008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100g</a:t>
            </a:r>
          </a:p>
          <a:p>
            <a:pPr algn="ctr"/>
            <a:r>
              <a:rPr lang="cs-CZ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1N</a:t>
            </a:r>
            <a:endParaRPr lang="cs-CZ" sz="2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Obdélník s odříznutým rohem na stejné straně 7"/>
          <p:cNvSpPr/>
          <p:nvPr/>
        </p:nvSpPr>
        <p:spPr>
          <a:xfrm>
            <a:off x="5796136" y="6641976"/>
            <a:ext cx="288032" cy="216024"/>
          </a:xfrm>
          <a:prstGeom prst="snip2Same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5868144" y="6525344"/>
            <a:ext cx="99152" cy="156073"/>
          </a:xfrm>
          <a:custGeom>
            <a:avLst/>
            <a:gdLst>
              <a:gd name="connsiteX0" fmla="*/ 0 w 99152"/>
              <a:gd name="connsiteY0" fmla="*/ 156073 h 156073"/>
              <a:gd name="connsiteX1" fmla="*/ 55084 w 99152"/>
              <a:gd name="connsiteY1" fmla="*/ 1836 h 156073"/>
              <a:gd name="connsiteX2" fmla="*/ 99152 w 99152"/>
              <a:gd name="connsiteY2" fmla="*/ 145056 h 156073"/>
              <a:gd name="connsiteX3" fmla="*/ 99152 w 99152"/>
              <a:gd name="connsiteY3" fmla="*/ 145056 h 15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152" h="156073">
                <a:moveTo>
                  <a:pt x="0" y="156073"/>
                </a:moveTo>
                <a:cubicBezTo>
                  <a:pt x="19279" y="79872"/>
                  <a:pt x="38559" y="3672"/>
                  <a:pt x="55084" y="1836"/>
                </a:cubicBezTo>
                <a:cubicBezTo>
                  <a:pt x="71609" y="0"/>
                  <a:pt x="99152" y="145056"/>
                  <a:pt x="99152" y="145056"/>
                </a:cubicBezTo>
                <a:lnTo>
                  <a:pt x="99152" y="145056"/>
                </a:ln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724128" y="6611779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100</a:t>
            </a:r>
            <a:endParaRPr lang="cs-CZ" sz="10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sešitu):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1" y="1628800"/>
            <a:ext cx="8920421" cy="51125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jednotka síly: 1 N  (Newton)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Jeden newton je roven síle, kterou Země přitahuje těleso o hmotnosti 100 gramů.</a:t>
            </a:r>
          </a:p>
          <a:p>
            <a:pPr>
              <a:buNone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Před použitím siloměru zjišťujeme: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zda při nulové síle ukazuje siloměr hodnotu </a:t>
            </a: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 N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jaké síle odpovídá nejmenší dílek stupnice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jakou největší sílu můžeme siloměrem změřit</a:t>
            </a:r>
          </a:p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Znáš odpověď?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45432"/>
            <a:ext cx="9144000" cy="51125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Jaká je nejdůležitější část siloměru?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Jak měří sílu siloměr?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Jaká je základní jednotka síly?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Naměřil by stejně zatížený siloměr stejnou sílu  i na Měsíci?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Jakou hmotnost má těleso, které je  přitahováno k Zemi gravitační silou 1 N?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Proč nesmí být měřená síla větší, než je měřící rozsah siloměru? </a:t>
            </a:r>
          </a:p>
          <a:p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i="1" dirty="0" smtClean="0"/>
              <a:t>Fyzika pro 6. ročník základní školy, Kolářová R., </a:t>
            </a:r>
            <a:r>
              <a:rPr lang="cs-CZ" i="1" dirty="0" err="1" smtClean="0"/>
              <a:t>Prometheus</a:t>
            </a:r>
            <a:r>
              <a:rPr lang="cs-CZ" i="1" dirty="0" smtClean="0"/>
              <a:t> Praha, 2004</a:t>
            </a:r>
          </a:p>
          <a:p>
            <a:r>
              <a:rPr lang="cs-CZ" i="1" dirty="0" smtClean="0"/>
              <a:t>kliparty Microsoft </a:t>
            </a:r>
            <a:r>
              <a:rPr lang="cs-CZ" i="1" dirty="0" err="1" smtClean="0"/>
              <a:t>Power</a:t>
            </a:r>
            <a:r>
              <a:rPr lang="cs-CZ" i="1" dirty="0" smtClean="0"/>
              <a:t> Point</a:t>
            </a:r>
          </a:p>
          <a:p>
            <a:r>
              <a:rPr lang="cs-CZ" i="1" dirty="0" smtClean="0"/>
              <a:t>Fyzika pro 6. ročník základní školy, Macháček M, </a:t>
            </a:r>
            <a:r>
              <a:rPr lang="cs-CZ" i="1" dirty="0" err="1" smtClean="0"/>
              <a:t>Prometheus</a:t>
            </a:r>
            <a:r>
              <a:rPr lang="cs-CZ" i="1" dirty="0" smtClean="0"/>
              <a:t> Praha, 1995</a:t>
            </a:r>
          </a:p>
          <a:p>
            <a:r>
              <a:rPr lang="cs-CZ" i="1" dirty="0" err="1" smtClean="0"/>
              <a:t>commons.wikimedia.org</a:t>
            </a: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</TotalTime>
  <Words>309</Words>
  <Application>Microsoft Office PowerPoint</Application>
  <PresentationFormat>Předvádění na obrazovce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Měření síly</vt:lpstr>
      <vt:lpstr>úkol</vt:lpstr>
      <vt:lpstr>úkol</vt:lpstr>
      <vt:lpstr>(zapiš a zakresli do sešitu):</vt:lpstr>
      <vt:lpstr>V čem sílu měříme?</vt:lpstr>
      <vt:lpstr>(zapiš do sešitu):</vt:lpstr>
      <vt:lpstr>Znáš odpověď?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měření  hmotnost těles</dc:title>
  <dc:creator>skola</dc:creator>
  <cp:lastModifiedBy>Eva Gargašová</cp:lastModifiedBy>
  <cp:revision>152</cp:revision>
  <dcterms:created xsi:type="dcterms:W3CDTF">2011-02-08T17:04:49Z</dcterms:created>
  <dcterms:modified xsi:type="dcterms:W3CDTF">2016-09-30T06:20:19Z</dcterms:modified>
</cp:coreProperties>
</file>